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0.xml" ContentType="application/vnd.openxmlformats-officedocument.theme+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2" r:id="rId2"/>
    <p:sldMasterId id="2147483898" r:id="rId3"/>
    <p:sldMasterId id="2147483846" r:id="rId4"/>
    <p:sldMasterId id="2147483880" r:id="rId5"/>
    <p:sldMasterId id="2147483883" r:id="rId6"/>
    <p:sldMasterId id="2147483886" r:id="rId7"/>
    <p:sldMasterId id="2147483890" r:id="rId8"/>
    <p:sldMasterId id="2147483894" r:id="rId9"/>
    <p:sldMasterId id="2147483901" r:id="rId10"/>
    <p:sldMasterId id="2147483906" r:id="rId11"/>
    <p:sldMasterId id="2147483911" r:id="rId12"/>
  </p:sldMasterIdLst>
  <p:notesMasterIdLst>
    <p:notesMasterId r:id="rId49"/>
  </p:notesMasterIdLst>
  <p:sldIdLst>
    <p:sldId id="257" r:id="rId13"/>
    <p:sldId id="281" r:id="rId14"/>
    <p:sldId id="259" r:id="rId15"/>
    <p:sldId id="260" r:id="rId16"/>
    <p:sldId id="261" r:id="rId17"/>
    <p:sldId id="262" r:id="rId18"/>
    <p:sldId id="263" r:id="rId19"/>
    <p:sldId id="264" r:id="rId20"/>
    <p:sldId id="285" r:id="rId21"/>
    <p:sldId id="282" r:id="rId22"/>
    <p:sldId id="265" r:id="rId23"/>
    <p:sldId id="283" r:id="rId24"/>
    <p:sldId id="266" r:id="rId25"/>
    <p:sldId id="267" r:id="rId26"/>
    <p:sldId id="268" r:id="rId27"/>
    <p:sldId id="269" r:id="rId28"/>
    <p:sldId id="270" r:id="rId29"/>
    <p:sldId id="271" r:id="rId30"/>
    <p:sldId id="284" r:id="rId31"/>
    <p:sldId id="272" r:id="rId32"/>
    <p:sldId id="273" r:id="rId33"/>
    <p:sldId id="274" r:id="rId34"/>
    <p:sldId id="277" r:id="rId35"/>
    <p:sldId id="279" r:id="rId36"/>
    <p:sldId id="278" r:id="rId37"/>
    <p:sldId id="280" r:id="rId38"/>
    <p:sldId id="287" r:id="rId39"/>
    <p:sldId id="288" r:id="rId40"/>
    <p:sldId id="291" r:id="rId41"/>
    <p:sldId id="292" r:id="rId42"/>
    <p:sldId id="293" r:id="rId43"/>
    <p:sldId id="294" r:id="rId44"/>
    <p:sldId id="295" r:id="rId45"/>
    <p:sldId id="296" r:id="rId46"/>
    <p:sldId id="286" r:id="rId47"/>
    <p:sldId id="289" r:id="rId48"/>
  </p:sldIdLst>
  <p:sldSz cx="9144000" cy="6858000" type="screen4x3"/>
  <p:notesSz cx="6858000" cy="9144000"/>
  <p:custShowLst>
    <p:custShow name="Brugerdefineret diasshow 1" id="0">
      <p:sldLst/>
    </p:custShow>
  </p:custShow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424E"/>
    <a:srgbClr val="F4364C"/>
    <a:srgbClr val="612C51"/>
    <a:srgbClr val="3F4444"/>
    <a:srgbClr val="6E5F59"/>
    <a:srgbClr val="FF8200"/>
    <a:srgbClr val="E4002B"/>
    <a:srgbClr val="6E6259"/>
    <a:srgbClr val="003A70"/>
    <a:srgbClr val="EA55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78" autoAdjust="0"/>
    <p:restoredTop sz="94660" autoAdjust="0"/>
  </p:normalViewPr>
  <p:slideViewPr>
    <p:cSldViewPr>
      <p:cViewPr>
        <p:scale>
          <a:sx n="100" d="100"/>
          <a:sy n="100" d="100"/>
        </p:scale>
        <p:origin x="-1224" y="-264"/>
      </p:cViewPr>
      <p:guideLst>
        <p:guide orient="horz" pos="2160"/>
        <p:guide pos="528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CD83AE-C867-429A-ABD5-F176BB14F41E}" type="datetimeFigureOut">
              <a:rPr lang="da-DK" smtClean="0"/>
              <a:t>27/10/16</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3DBAF3-5CE6-4A9C-8F69-8456FBEC2842}" type="slidenum">
              <a:rPr lang="da-DK" smtClean="0"/>
              <a:t>‹nr.›</a:t>
            </a:fld>
            <a:endParaRPr lang="da-DK"/>
          </a:p>
        </p:txBody>
      </p:sp>
    </p:spTree>
    <p:extLst>
      <p:ext uri="{BB962C8B-B14F-4D97-AF65-F5344CB8AC3E}">
        <p14:creationId xmlns:p14="http://schemas.microsoft.com/office/powerpoint/2010/main" val="357811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583DBAF3-5CE6-4A9C-8F69-8456FBEC2842}" type="slidenum">
              <a:rPr lang="da-DK" smtClean="0"/>
              <a:t>3</a:t>
            </a:fld>
            <a:endParaRPr lang="da-DK"/>
          </a:p>
        </p:txBody>
      </p:sp>
    </p:spTree>
    <p:extLst>
      <p:ext uri="{BB962C8B-B14F-4D97-AF65-F5344CB8AC3E}">
        <p14:creationId xmlns:p14="http://schemas.microsoft.com/office/powerpoint/2010/main" val="109759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Tal sammen to og to</a:t>
            </a:r>
            <a:endParaRPr lang="da-DK" dirty="0"/>
          </a:p>
        </p:txBody>
      </p:sp>
      <p:sp>
        <p:nvSpPr>
          <p:cNvPr id="4" name="Pladsholder til diasnummer 3"/>
          <p:cNvSpPr>
            <a:spLocks noGrp="1"/>
          </p:cNvSpPr>
          <p:nvPr>
            <p:ph type="sldNum" sz="quarter" idx="10"/>
          </p:nvPr>
        </p:nvSpPr>
        <p:spPr/>
        <p:txBody>
          <a:bodyPr/>
          <a:lstStyle/>
          <a:p>
            <a:fld id="{583DBAF3-5CE6-4A9C-8F69-8456FBEC2842}" type="slidenum">
              <a:rPr lang="da-DK" smtClean="0"/>
              <a:t>4</a:t>
            </a:fld>
            <a:endParaRPr lang="da-DK"/>
          </a:p>
        </p:txBody>
      </p:sp>
    </p:spTree>
    <p:extLst>
      <p:ext uri="{BB962C8B-B14F-4D97-AF65-F5344CB8AC3E}">
        <p14:creationId xmlns:p14="http://schemas.microsoft.com/office/powerpoint/2010/main" val="162349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Fra Jens Ulrich</a:t>
            </a:r>
          </a:p>
          <a:p>
            <a:endParaRPr lang="da-DK" dirty="0" smtClean="0"/>
          </a:p>
          <a:p>
            <a:r>
              <a:rPr lang="da-DK" dirty="0" smtClean="0"/>
              <a:t>Måske også:</a:t>
            </a:r>
          </a:p>
          <a:p>
            <a:pPr marL="171450" indent="-171450">
              <a:buFont typeface="Arial" panose="020B0604020202020204" pitchFamily="34" charset="0"/>
              <a:buChar char="•"/>
            </a:pPr>
            <a:r>
              <a:rPr lang="da-DK" dirty="0" smtClean="0"/>
              <a:t>Fornyet innovationskraft – flere gode hoveder, til at skabe nye løsninger, ”vi er alle eksperter</a:t>
            </a:r>
            <a:r>
              <a:rPr lang="da-DK" baseline="0" dirty="0" smtClean="0"/>
              <a:t> på vores eget liv</a:t>
            </a:r>
          </a:p>
          <a:p>
            <a:pPr marL="171450" indent="-171450">
              <a:buFont typeface="Arial" panose="020B0604020202020204" pitchFamily="34" charset="0"/>
              <a:buChar char="•"/>
            </a:pPr>
            <a:r>
              <a:rPr lang="da-DK" baseline="0" dirty="0" smtClean="0"/>
              <a:t>Ejerskab til beslutninger</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583DBAF3-5CE6-4A9C-8F69-8456FBEC2842}" type="slidenum">
              <a:rPr lang="da-DK" smtClean="0"/>
              <a:t>5</a:t>
            </a:fld>
            <a:endParaRPr lang="da-DK"/>
          </a:p>
        </p:txBody>
      </p:sp>
    </p:spTree>
    <p:extLst>
      <p:ext uri="{BB962C8B-B14F-4D97-AF65-F5344CB8AC3E}">
        <p14:creationId xmlns:p14="http://schemas.microsoft.com/office/powerpoint/2010/main" val="89463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583DBAF3-5CE6-4A9C-8F69-8456FBEC2842}" type="slidenum">
              <a:rPr lang="da-DK" smtClean="0"/>
              <a:t>6</a:t>
            </a:fld>
            <a:endParaRPr lang="da-DK"/>
          </a:p>
        </p:txBody>
      </p:sp>
    </p:spTree>
    <p:extLst>
      <p:ext uri="{BB962C8B-B14F-4D97-AF65-F5344CB8AC3E}">
        <p14:creationId xmlns:p14="http://schemas.microsoft.com/office/powerpoint/2010/main" val="407365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583DBAF3-5CE6-4A9C-8F69-8456FBEC2842}" type="slidenum">
              <a:rPr lang="da-DK" smtClean="0"/>
              <a:t>7</a:t>
            </a:fld>
            <a:endParaRPr lang="da-DK"/>
          </a:p>
        </p:txBody>
      </p:sp>
    </p:spTree>
    <p:extLst>
      <p:ext uri="{BB962C8B-B14F-4D97-AF65-F5344CB8AC3E}">
        <p14:creationId xmlns:p14="http://schemas.microsoft.com/office/powerpoint/2010/main" val="143276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583DBAF3-5CE6-4A9C-8F69-8456FBEC2842}" type="slidenum">
              <a:rPr lang="da-DK" smtClean="0"/>
              <a:t>8</a:t>
            </a:fld>
            <a:endParaRPr lang="da-DK"/>
          </a:p>
        </p:txBody>
      </p:sp>
    </p:spTree>
    <p:extLst>
      <p:ext uri="{BB962C8B-B14F-4D97-AF65-F5344CB8AC3E}">
        <p14:creationId xmlns:p14="http://schemas.microsoft.com/office/powerpoint/2010/main" val="143276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lvl1pPr defTabSz="4572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200">
                <a:latin typeface="Helvetica"/>
                <a:ea typeface="Helvetica"/>
                <a:cs typeface="Helvetica"/>
                <a:sym typeface="Helvetica"/>
              </a:defRPr>
            </a:lvl1pPr>
          </a:lstStyle>
          <a:p>
            <a:r>
              <a:t>Kort intro til Citizens UK, der er er det gennemgående eksempel i det følgende på, hvordan community organising fungerer i praksis: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 Id="rId3"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jpeg"/><Relationship Id="rId3"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 Id="rId3"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1.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4.png"/><Relationship Id="rId3"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6.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7.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8.jpeg"/><Relationship Id="rId3"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0.jpeg"/><Relationship Id="rId3"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1.jpeg"/><Relationship Id="rId3"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2.jpeg"/><Relationship Id="rId3"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 Id="rId3" Type="http://schemas.openxmlformats.org/officeDocument/2006/relationships/image" Target="../media/image2.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3.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4.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6.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6.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7.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8.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emf"/><Relationship Id="rId3"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A Rød">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0" y="0"/>
            <a:ext cx="9144000" cy="5613400"/>
          </a:xfrm>
          <a:prstGeom prst="rect">
            <a:avLst/>
          </a:prstGeom>
        </p:spPr>
      </p:pic>
      <p:sp>
        <p:nvSpPr>
          <p:cNvPr id="4" name="Pladsholder til sidefod 3"/>
          <p:cNvSpPr>
            <a:spLocks noGrp="1"/>
          </p:cNvSpPr>
          <p:nvPr>
            <p:ph type="ftr" sz="quarter" idx="11"/>
          </p:nvPr>
        </p:nvSpPr>
        <p:spPr/>
        <p:txBody>
          <a:bodyPr/>
          <a:lstStyle>
            <a:lvl1pPr algn="l">
              <a:defRPr sz="1200">
                <a:solidFill>
                  <a:srgbClr val="FFFFFF"/>
                </a:solidFill>
              </a:defRPr>
            </a:lvl1pPr>
          </a:lstStyle>
          <a:p>
            <a:r>
              <a:rPr lang="da-DK" dirty="0" smtClean="0"/>
              <a:t>TEMA / TITEL ELLER NAVN</a:t>
            </a:r>
            <a:endParaRPr lang="da-DK" dirty="0"/>
          </a:p>
        </p:txBody>
      </p:sp>
      <p:pic>
        <p:nvPicPr>
          <p:cNvPr id="2" name="Billede 1" descr="COK_bund_a4_landscape_CMYK.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5065"/>
            <a:ext cx="9144000" cy="1292323"/>
          </a:xfrm>
          <a:prstGeom prst="rect">
            <a:avLst/>
          </a:prstGeom>
        </p:spPr>
      </p:pic>
      <p:sp>
        <p:nvSpPr>
          <p:cNvPr id="12" name="Pladsholder til tekst 10"/>
          <p:cNvSpPr>
            <a:spLocks noGrp="1"/>
          </p:cNvSpPr>
          <p:nvPr>
            <p:ph type="body" sz="quarter" idx="16" hasCustomPrompt="1"/>
          </p:nvPr>
        </p:nvSpPr>
        <p:spPr>
          <a:xfrm>
            <a:off x="2123728" y="1412776"/>
            <a:ext cx="6400800" cy="2761200"/>
          </a:xfrm>
        </p:spPr>
        <p:txBody>
          <a:bodyPr lIns="0">
            <a:noAutofit/>
          </a:bodyPr>
          <a:lstStyle>
            <a:lvl1pPr marL="0" indent="0">
              <a:buFontTx/>
              <a:buNone/>
              <a:defRPr sz="4800" b="1" baseline="0">
                <a:solidFill>
                  <a:srgbClr val="FFFFFF"/>
                </a:solidFill>
                <a:latin typeface="+mj-lt"/>
              </a:defRPr>
            </a:lvl1pPr>
          </a:lstStyle>
          <a:p>
            <a:pPr lvl="0"/>
            <a:r>
              <a:rPr lang="da-DK" dirty="0" smtClean="0"/>
              <a:t>Overskrift til præsentation skrives her</a:t>
            </a:r>
            <a:endParaRPr lang="da-DK" dirty="0"/>
          </a:p>
        </p:txBody>
      </p:sp>
    </p:spTree>
    <p:extLst>
      <p:ext uri="{BB962C8B-B14F-4D97-AF65-F5344CB8AC3E}">
        <p14:creationId xmlns:p14="http://schemas.microsoft.com/office/powerpoint/2010/main" val="154425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uden DNA">
    <p:spTree>
      <p:nvGrpSpPr>
        <p:cNvPr id="1" name=""/>
        <p:cNvGrpSpPr/>
        <p:nvPr/>
      </p:nvGrpSpPr>
      <p:grpSpPr>
        <a:xfrm>
          <a:off x="0" y="0"/>
          <a:ext cx="0" cy="0"/>
          <a:chOff x="0" y="0"/>
          <a:chExt cx="0" cy="0"/>
        </a:xfrm>
      </p:grpSpPr>
      <p:pic>
        <p:nvPicPr>
          <p:cNvPr id="8" name="Billede 7"/>
          <p:cNvPicPr>
            <a:picLocks noChangeAspect="1"/>
          </p:cNvPicPr>
          <p:nvPr userDrawn="1"/>
        </p:nvPicPr>
        <p:blipFill>
          <a:blip r:embed="rId2"/>
          <a:stretch>
            <a:fillRect/>
          </a:stretch>
        </p:blipFill>
        <p:spPr>
          <a:xfrm>
            <a:off x="0" y="0"/>
            <a:ext cx="1583300" cy="6858000"/>
          </a:xfrm>
          <a:prstGeom prst="rect">
            <a:avLst/>
          </a:prstGeom>
        </p:spPr>
      </p:pic>
      <p:sp>
        <p:nvSpPr>
          <p:cNvPr id="4" name="Pladsholder til sidefod 3"/>
          <p:cNvSpPr>
            <a:spLocks noGrp="1"/>
          </p:cNvSpPr>
          <p:nvPr>
            <p:ph type="ftr" sz="quarter" idx="11"/>
          </p:nvPr>
        </p:nvSpPr>
        <p:spPr/>
        <p:txBody>
          <a:bodyPr/>
          <a:lstStyle>
            <a:lvl1pPr algn="l">
              <a:defRPr sz="1200">
                <a:solidFill>
                  <a:schemeClr val="tx1"/>
                </a:solidFill>
              </a:defRPr>
            </a:lvl1pPr>
          </a:lstStyle>
          <a:p>
            <a:r>
              <a:rPr lang="da-DK" smtClean="0"/>
              <a:t>TEMA / TITEL ELLER NAVN</a:t>
            </a:r>
            <a:endParaRPr lang="da-DK"/>
          </a:p>
        </p:txBody>
      </p:sp>
      <p:sp>
        <p:nvSpPr>
          <p:cNvPr id="5" name="Titel 1"/>
          <p:cNvSpPr>
            <a:spLocks noGrp="1"/>
          </p:cNvSpPr>
          <p:nvPr>
            <p:ph type="title" hasCustomPrompt="1"/>
          </p:nvPr>
        </p:nvSpPr>
        <p:spPr>
          <a:xfrm>
            <a:off x="1404000" y="1004400"/>
            <a:ext cx="6987600" cy="1144800"/>
          </a:xfrm>
        </p:spPr>
        <p:txBody>
          <a:bodyPr>
            <a:normAutofit/>
          </a:bodyPr>
          <a:lstStyle>
            <a:lvl1pPr algn="l">
              <a:defRPr sz="3400" b="1" baseline="0"/>
            </a:lvl1pPr>
          </a:lstStyle>
          <a:p>
            <a:r>
              <a:rPr lang="da-DK" dirty="0" smtClean="0"/>
              <a:t>Klik for at redigere overskriften - 2 linjer</a:t>
            </a:r>
            <a:endParaRPr lang="da-DK" dirty="0"/>
          </a:p>
        </p:txBody>
      </p:sp>
      <p:sp>
        <p:nvSpPr>
          <p:cNvPr id="7" name="Pladsholder til tekst 12"/>
          <p:cNvSpPr>
            <a:spLocks noGrp="1"/>
          </p:cNvSpPr>
          <p:nvPr>
            <p:ph type="body" sz="quarter" idx="14"/>
          </p:nvPr>
        </p:nvSpPr>
        <p:spPr>
          <a:xfrm>
            <a:off x="1404000" y="2145600"/>
            <a:ext cx="6987600" cy="3409200"/>
          </a:xfrm>
        </p:spPr>
        <p:txBody>
          <a:bodyPr>
            <a:normAutofit/>
          </a:bodyPr>
          <a:lstStyle>
            <a:lvl1pPr marL="0" indent="0">
              <a:spcBef>
                <a:spcPts val="0"/>
              </a:spcBef>
              <a:spcAft>
                <a:spcPts val="1000"/>
              </a:spcAft>
              <a:buNone/>
              <a:defRPr sz="1800"/>
            </a:lvl1pPr>
            <a:lvl2pPr marL="457200" indent="0">
              <a:spcBef>
                <a:spcPts val="0"/>
              </a:spcBef>
              <a:spcAft>
                <a:spcPts val="1000"/>
              </a:spcAft>
              <a:buNone/>
              <a:defRPr/>
            </a:lvl2pPr>
            <a:lvl3pPr marL="914400" indent="0">
              <a:spcBef>
                <a:spcPts val="0"/>
              </a:spcBef>
              <a:spcAft>
                <a:spcPts val="1000"/>
              </a:spcAft>
              <a:buNone/>
              <a:defRPr/>
            </a:lvl3pPr>
            <a:lvl4pPr marL="1371600" indent="0">
              <a:spcBef>
                <a:spcPts val="0"/>
              </a:spcBef>
              <a:spcAft>
                <a:spcPts val="1000"/>
              </a:spcAft>
              <a:buNone/>
              <a:defRPr/>
            </a:lvl4pPr>
            <a:lvl5pPr marL="1828800" indent="0">
              <a:spcBef>
                <a:spcPts val="0"/>
              </a:spcBef>
              <a:spcAft>
                <a:spcPts val="1000"/>
              </a:spcAft>
              <a:buNone/>
              <a:defRPr/>
            </a:lvl5pPr>
          </a:lstStyle>
          <a:p>
            <a:pPr lvl="0"/>
            <a:r>
              <a:rPr lang="da-DK" dirty="0" smtClean="0"/>
              <a:t>Klik for at redigere i master</a:t>
            </a:r>
          </a:p>
        </p:txBody>
      </p:sp>
    </p:spTree>
    <p:extLst>
      <p:ext uri="{BB962C8B-B14F-4D97-AF65-F5344CB8AC3E}">
        <p14:creationId xmlns:p14="http://schemas.microsoft.com/office/powerpoint/2010/main" val="200605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pic>
        <p:nvPicPr>
          <p:cNvPr id="8" name="Billede 7"/>
          <p:cNvPicPr>
            <a:picLocks noChangeAspect="1"/>
          </p:cNvPicPr>
          <p:nvPr userDrawn="1"/>
        </p:nvPicPr>
        <p:blipFill>
          <a:blip r:embed="rId2"/>
          <a:stretch>
            <a:fillRect/>
          </a:stretch>
        </p:blipFill>
        <p:spPr>
          <a:xfrm>
            <a:off x="0" y="0"/>
            <a:ext cx="1583300" cy="6858000"/>
          </a:xfrm>
          <a:prstGeom prst="rect">
            <a:avLst/>
          </a:prstGeom>
        </p:spPr>
      </p:pic>
      <p:sp>
        <p:nvSpPr>
          <p:cNvPr id="7" name="Pladsholder til tekst 6"/>
          <p:cNvSpPr>
            <a:spLocks noGrp="1"/>
          </p:cNvSpPr>
          <p:nvPr>
            <p:ph type="body" sz="quarter" idx="15"/>
          </p:nvPr>
        </p:nvSpPr>
        <p:spPr>
          <a:xfrm>
            <a:off x="1404000" y="1702800"/>
            <a:ext cx="6987600" cy="2800800"/>
          </a:xfrm>
        </p:spPr>
        <p:txBody>
          <a:bodyPr>
            <a:normAutofit/>
          </a:bodyPr>
          <a:lstStyle>
            <a:lvl1pPr marL="0" indent="0">
              <a:buNone/>
              <a:defRPr sz="6600">
                <a:latin typeface="+mj-lt"/>
              </a:defRPr>
            </a:lvl1pPr>
          </a:lstStyle>
          <a:p>
            <a:pPr lvl="0"/>
            <a:endParaRPr lang="da-DK" dirty="0"/>
          </a:p>
        </p:txBody>
      </p:sp>
      <p:sp>
        <p:nvSpPr>
          <p:cNvPr id="4" name="Pladsholder til sidefod 3"/>
          <p:cNvSpPr>
            <a:spLocks noGrp="1"/>
          </p:cNvSpPr>
          <p:nvPr>
            <p:ph type="ftr" sz="quarter" idx="11"/>
          </p:nvPr>
        </p:nvSpPr>
        <p:spPr>
          <a:xfrm>
            <a:off x="611560" y="332656"/>
            <a:ext cx="7776790" cy="360040"/>
          </a:xfrm>
        </p:spPr>
        <p:txBody>
          <a:bodyPr/>
          <a:lstStyle>
            <a:lvl1pPr algn="l">
              <a:defRPr sz="1200" b="1" baseline="0">
                <a:solidFill>
                  <a:schemeClr val="tx1"/>
                </a:solidFill>
              </a:defRPr>
            </a:lvl1pPr>
          </a:lstStyle>
          <a:p>
            <a:r>
              <a:rPr lang="da-DK" smtClean="0">
                <a:solidFill>
                  <a:prstClr val="black"/>
                </a:solidFill>
              </a:rPr>
              <a:t>TEMA / TITEL ELLER NAVN</a:t>
            </a:r>
            <a:endParaRPr lang="da-DK" dirty="0">
              <a:solidFill>
                <a:prstClr val="black"/>
              </a:solidFill>
            </a:endParaRPr>
          </a:p>
        </p:txBody>
      </p:sp>
    </p:spTree>
    <p:extLst>
      <p:ext uri="{BB962C8B-B14F-4D97-AF65-F5344CB8AC3E}">
        <p14:creationId xmlns:p14="http://schemas.microsoft.com/office/powerpoint/2010/main" val="124879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rside B Lilla">
    <p:spTree>
      <p:nvGrpSpPr>
        <p:cNvPr id="1" name=""/>
        <p:cNvGrpSpPr/>
        <p:nvPr/>
      </p:nvGrpSpPr>
      <p:grpSpPr>
        <a:xfrm>
          <a:off x="0" y="0"/>
          <a:ext cx="0" cy="0"/>
          <a:chOff x="0" y="0"/>
          <a:chExt cx="0" cy="0"/>
        </a:xfrm>
      </p:grpSpPr>
      <p:pic>
        <p:nvPicPr>
          <p:cNvPr id="9" name="Billede 8"/>
          <p:cNvPicPr>
            <a:picLocks noChangeAspect="1"/>
          </p:cNvPicPr>
          <p:nvPr userDrawn="1"/>
        </p:nvPicPr>
        <p:blipFill>
          <a:blip r:embed="rId2"/>
          <a:stretch>
            <a:fillRect/>
          </a:stretch>
        </p:blipFill>
        <p:spPr>
          <a:xfrm>
            <a:off x="0" y="0"/>
            <a:ext cx="9144000" cy="5545336"/>
          </a:xfrm>
          <a:prstGeom prst="rect">
            <a:avLst/>
          </a:prstGeom>
        </p:spPr>
      </p:pic>
      <p:sp>
        <p:nvSpPr>
          <p:cNvPr id="13" name="Pladsholder til billede 12"/>
          <p:cNvSpPr>
            <a:spLocks noGrp="1"/>
          </p:cNvSpPr>
          <p:nvPr>
            <p:ph type="pic" sz="quarter" idx="17" hasCustomPrompt="1"/>
          </p:nvPr>
        </p:nvSpPr>
        <p:spPr>
          <a:xfrm>
            <a:off x="-735" y="0"/>
            <a:ext cx="9144735" cy="5545336"/>
          </a:xfrm>
        </p:spPr>
        <p:txBody>
          <a:bodyPr>
            <a:normAutofit/>
          </a:bodyPr>
          <a:lstStyle>
            <a:lvl1pPr marL="0" indent="0">
              <a:buNone/>
              <a:defRPr sz="1800">
                <a:solidFill>
                  <a:srgbClr val="FFFFFF"/>
                </a:solidFill>
              </a:defRPr>
            </a:lvl1pPr>
          </a:lstStyle>
          <a:p>
            <a:r>
              <a:rPr lang="da-DK" dirty="0" smtClean="0"/>
              <a:t>Fotoikon</a:t>
            </a:r>
            <a:endParaRPr lang="da-DK" dirty="0"/>
          </a:p>
        </p:txBody>
      </p:sp>
      <p:sp>
        <p:nvSpPr>
          <p:cNvPr id="4" name="Pladsholder til sidefod 3"/>
          <p:cNvSpPr>
            <a:spLocks noGrp="1"/>
          </p:cNvSpPr>
          <p:nvPr>
            <p:ph type="ftr" sz="quarter" idx="11"/>
          </p:nvPr>
        </p:nvSpPr>
        <p:spPr/>
        <p:txBody>
          <a:bodyPr/>
          <a:lstStyle>
            <a:lvl1pPr algn="l">
              <a:defRPr sz="1200">
                <a:solidFill>
                  <a:srgbClr val="FFFFFF"/>
                </a:solidFill>
              </a:defRPr>
            </a:lvl1pPr>
          </a:lstStyle>
          <a:p>
            <a:r>
              <a:rPr lang="da-DK" dirty="0" smtClean="0"/>
              <a:t>TEMA / TITEL ELLER NAVN</a:t>
            </a:r>
            <a:endParaRPr lang="da-DK" dirty="0"/>
          </a:p>
        </p:txBody>
      </p:sp>
      <p:sp>
        <p:nvSpPr>
          <p:cNvPr id="11" name="Pladsholder til tekst 10"/>
          <p:cNvSpPr>
            <a:spLocks noGrp="1"/>
          </p:cNvSpPr>
          <p:nvPr>
            <p:ph type="body" sz="quarter" idx="16" hasCustomPrompt="1"/>
          </p:nvPr>
        </p:nvSpPr>
        <p:spPr>
          <a:xfrm>
            <a:off x="900000" y="1429200"/>
            <a:ext cx="6400800" cy="2761200"/>
          </a:xfrm>
        </p:spPr>
        <p:txBody>
          <a:bodyPr>
            <a:noAutofit/>
          </a:bodyPr>
          <a:lstStyle>
            <a:lvl1pPr marL="0" indent="0">
              <a:buFontTx/>
              <a:buNone/>
              <a:defRPr sz="4800" b="1" baseline="0">
                <a:solidFill>
                  <a:srgbClr val="FFFFFF"/>
                </a:solidFill>
                <a:latin typeface="+mj-lt"/>
              </a:defRPr>
            </a:lvl1pPr>
          </a:lstStyle>
          <a:p>
            <a:pPr lvl="0"/>
            <a:r>
              <a:rPr lang="da-DK" dirty="0" smtClean="0"/>
              <a:t>Overskrift til præsentation skrives her</a:t>
            </a:r>
            <a:endParaRPr lang="da-DK" dirty="0"/>
          </a:p>
        </p:txBody>
      </p:sp>
      <p:pic>
        <p:nvPicPr>
          <p:cNvPr id="8" name="Billede 7" descr="COK_bund_a4_landscape_CMYK.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5065"/>
            <a:ext cx="9144000" cy="1292323"/>
          </a:xfrm>
          <a:prstGeom prst="rect">
            <a:avLst/>
          </a:prstGeom>
        </p:spPr>
      </p:pic>
    </p:spTree>
    <p:extLst>
      <p:ext uri="{BB962C8B-B14F-4D97-AF65-F5344CB8AC3E}">
        <p14:creationId xmlns:p14="http://schemas.microsoft.com/office/powerpoint/2010/main" val="1500123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69"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500"/>
            </a:lvl1pPr>
            <a:lvl2pPr marL="0" indent="0" algn="ctr">
              <a:spcBef>
                <a:spcPts val="0"/>
              </a:spcBef>
              <a:buSzTx/>
              <a:buNone/>
              <a:defRPr sz="2500"/>
            </a:lvl2pPr>
            <a:lvl3pPr marL="0" indent="0" algn="ctr">
              <a:spcBef>
                <a:spcPts val="0"/>
              </a:spcBef>
              <a:buSzTx/>
              <a:buNone/>
              <a:defRPr sz="2500"/>
            </a:lvl3pPr>
            <a:lvl4pPr marL="0" indent="0" algn="ctr">
              <a:spcBef>
                <a:spcPts val="0"/>
              </a:spcBef>
              <a:buSzTx/>
              <a:buNone/>
              <a:defRPr sz="2500"/>
            </a:lvl4pPr>
            <a:lvl5pPr marL="0" indent="0" algn="ctr">
              <a:spcBef>
                <a:spcPts val="0"/>
              </a:spcBef>
              <a:buSzTx/>
              <a:buNone/>
              <a:defRPr sz="25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4446984" y="6509742"/>
            <a:ext cx="241102" cy="258961"/>
          </a:xfrm>
          <a:prstGeom prst="rect">
            <a:avLst/>
          </a:prstGeom>
        </p:spPr>
        <p:txBody>
          <a:bodyPr lIns="64291" tIns="32146" rIns="64291" bIns="32146"/>
          <a:lstStyle/>
          <a:p>
            <a:fld id="{86CB4B4D-7CA3-9044-876B-883B54F8677D}" type="slidenum">
              <a:t>‹nr.›</a:t>
            </a:fld>
            <a:endParaRPr/>
          </a:p>
        </p:txBody>
      </p:sp>
    </p:spTree>
    <p:extLst>
      <p:ext uri="{BB962C8B-B14F-4D97-AF65-F5344CB8AC3E}">
        <p14:creationId xmlns:p14="http://schemas.microsoft.com/office/powerpoint/2010/main" val="1587581887"/>
      </p:ext>
    </p:extLst>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m Bullets">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stretch>
            <a:fillRect/>
          </a:stretch>
        </p:blipFill>
        <p:spPr>
          <a:xfrm>
            <a:off x="0" y="0"/>
            <a:ext cx="1583300" cy="6858000"/>
          </a:xfrm>
          <a:prstGeom prst="rect">
            <a:avLst/>
          </a:prstGeom>
        </p:spPr>
      </p:pic>
      <p:sp>
        <p:nvSpPr>
          <p:cNvPr id="8" name="Pladsholder til tekst 7"/>
          <p:cNvSpPr>
            <a:spLocks noGrp="1"/>
          </p:cNvSpPr>
          <p:nvPr>
            <p:ph type="body" sz="quarter" idx="15"/>
          </p:nvPr>
        </p:nvSpPr>
        <p:spPr>
          <a:xfrm>
            <a:off x="1404000" y="1004400"/>
            <a:ext cx="6987600" cy="1144800"/>
          </a:xfrm>
        </p:spPr>
        <p:txBody>
          <a:bodyPr>
            <a:normAutofit/>
          </a:bodyPr>
          <a:lstStyle>
            <a:lvl1pPr marL="0" indent="0">
              <a:buNone/>
              <a:defRPr sz="3400" b="1">
                <a:latin typeface="+mj-lt"/>
              </a:defRPr>
            </a:lvl1pPr>
          </a:lstStyle>
          <a:p>
            <a:pPr lvl="0"/>
            <a:endParaRPr lang="da-DK" dirty="0"/>
          </a:p>
        </p:txBody>
      </p:sp>
      <p:sp>
        <p:nvSpPr>
          <p:cNvPr id="10" name="Pladsholder til tekst 9"/>
          <p:cNvSpPr>
            <a:spLocks noGrp="1"/>
          </p:cNvSpPr>
          <p:nvPr>
            <p:ph type="body" sz="quarter" idx="16"/>
          </p:nvPr>
        </p:nvSpPr>
        <p:spPr>
          <a:xfrm>
            <a:off x="1404000" y="2145600"/>
            <a:ext cx="6987600" cy="3016800"/>
          </a:xfrm>
        </p:spPr>
        <p:txBody>
          <a:bodyPr>
            <a:normAutofit/>
          </a:bodyPr>
          <a:lstStyle>
            <a:lvl1pPr>
              <a:defRPr sz="1800"/>
            </a:lvl1pPr>
            <a:lvl2pPr marL="342000" indent="-342000">
              <a:spcBef>
                <a:spcPts val="24"/>
              </a:spcBef>
              <a:buFont typeface="Arial" panose="020B0604020202020204" pitchFamily="34" charset="0"/>
              <a:buChar char="•"/>
              <a:defRPr sz="2000"/>
            </a:lvl2pPr>
            <a:lvl3pPr marL="342000" indent="-342000">
              <a:spcBef>
                <a:spcPts val="24"/>
              </a:spcBef>
              <a:defRPr sz="2000"/>
            </a:lvl3pPr>
            <a:lvl4pPr marL="342900" indent="-342900">
              <a:spcBef>
                <a:spcPts val="24"/>
              </a:spcBef>
              <a:buFont typeface="Arial" panose="020B0604020202020204" pitchFamily="34" charset="0"/>
              <a:buChar char="•"/>
              <a:defRPr sz="2000"/>
            </a:lvl4pPr>
            <a:lvl5pPr marL="342000" indent="-342000">
              <a:buFont typeface="Arial" panose="020B0604020202020204" pitchFamily="34" charset="0"/>
              <a:buChar char="•"/>
              <a:defRPr sz="2000"/>
            </a:lvl5pPr>
          </a:lstStyle>
          <a:p>
            <a:pPr lvl="0"/>
            <a:r>
              <a:rPr lang="da-DK" dirty="0" smtClean="0"/>
              <a:t>Klik for at redigere i master</a:t>
            </a:r>
          </a:p>
        </p:txBody>
      </p:sp>
      <p:sp>
        <p:nvSpPr>
          <p:cNvPr id="4" name="Pladsholder til sidefod 3"/>
          <p:cNvSpPr>
            <a:spLocks noGrp="1"/>
          </p:cNvSpPr>
          <p:nvPr>
            <p:ph type="ftr" sz="quarter" idx="11"/>
          </p:nvPr>
        </p:nvSpPr>
        <p:spPr/>
        <p:txBody>
          <a:bodyPr/>
          <a:lstStyle>
            <a:lvl1pPr algn="l">
              <a:defRPr sz="1200">
                <a:solidFill>
                  <a:schemeClr val="tx1"/>
                </a:solidFill>
              </a:defRPr>
            </a:lvl1pPr>
          </a:lstStyle>
          <a:p>
            <a:r>
              <a:rPr lang="da-DK" smtClean="0"/>
              <a:t>TEMA / TITEL ELLER NAVN</a:t>
            </a:r>
            <a:endParaRPr lang="da-DK"/>
          </a:p>
        </p:txBody>
      </p:sp>
    </p:spTree>
    <p:extLst>
      <p:ext uri="{BB962C8B-B14F-4D97-AF65-F5344CB8AC3E}">
        <p14:creationId xmlns:p14="http://schemas.microsoft.com/office/powerpoint/2010/main" val="762199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med figur">
    <p:spTree>
      <p:nvGrpSpPr>
        <p:cNvPr id="1" name=""/>
        <p:cNvGrpSpPr/>
        <p:nvPr/>
      </p:nvGrpSpPr>
      <p:grpSpPr>
        <a:xfrm>
          <a:off x="0" y="0"/>
          <a:ext cx="0" cy="0"/>
          <a:chOff x="0" y="0"/>
          <a:chExt cx="0" cy="0"/>
        </a:xfrm>
      </p:grpSpPr>
      <p:sp>
        <p:nvSpPr>
          <p:cNvPr id="2" name="Titel 1"/>
          <p:cNvSpPr>
            <a:spLocks noGrp="1"/>
          </p:cNvSpPr>
          <p:nvPr>
            <p:ph type="title"/>
          </p:nvPr>
        </p:nvSpPr>
        <p:spPr>
          <a:xfrm>
            <a:off x="457200" y="705600"/>
            <a:ext cx="8229600" cy="491152"/>
          </a:xfrm>
        </p:spPr>
        <p:txBody>
          <a:bodyPr>
            <a:normAutofit/>
          </a:bodyPr>
          <a:lstStyle>
            <a:lvl1pPr algn="l">
              <a:defRPr sz="3400" b="1"/>
            </a:lvl1pPr>
          </a:lstStyle>
          <a:p>
            <a:r>
              <a:rPr lang="da-DK" smtClean="0"/>
              <a:t>Klik for at redigere i master</a:t>
            </a:r>
            <a:endParaRPr lang="da-DK"/>
          </a:p>
        </p:txBody>
      </p:sp>
      <p:sp>
        <p:nvSpPr>
          <p:cNvPr id="4" name="Pladsholder til sidefod 3"/>
          <p:cNvSpPr>
            <a:spLocks noGrp="1"/>
          </p:cNvSpPr>
          <p:nvPr>
            <p:ph type="ftr" sz="quarter" idx="11"/>
          </p:nvPr>
        </p:nvSpPr>
        <p:spPr/>
        <p:txBody>
          <a:bodyPr/>
          <a:lstStyle>
            <a:lvl1pPr algn="l">
              <a:defRPr>
                <a:solidFill>
                  <a:schemeClr val="tx1"/>
                </a:solidFill>
              </a:defRPr>
            </a:lvl1pPr>
          </a:lstStyle>
          <a:p>
            <a:r>
              <a:rPr lang="da-DK" smtClean="0"/>
              <a:t>TEMA / TITEL ELLER NAVN</a:t>
            </a:r>
            <a:endParaRPr lang="da-DK"/>
          </a:p>
        </p:txBody>
      </p:sp>
      <p:sp>
        <p:nvSpPr>
          <p:cNvPr id="7" name="Pladsholder til tekst 6"/>
          <p:cNvSpPr>
            <a:spLocks noGrp="1"/>
          </p:cNvSpPr>
          <p:nvPr>
            <p:ph type="body" sz="quarter" idx="15"/>
          </p:nvPr>
        </p:nvSpPr>
        <p:spPr>
          <a:xfrm>
            <a:off x="457200" y="1268759"/>
            <a:ext cx="8229600" cy="720000"/>
          </a:xfrm>
        </p:spPr>
        <p:txBody>
          <a:bodyPr>
            <a:normAutofit/>
          </a:bodyPr>
          <a:lstStyle>
            <a:lvl1pPr marL="0" indent="0">
              <a:buNone/>
              <a:defRPr sz="1800"/>
            </a:lvl1pPr>
          </a:lstStyle>
          <a:p>
            <a:pPr lvl="0"/>
            <a:endParaRPr lang="da-DK" dirty="0"/>
          </a:p>
        </p:txBody>
      </p:sp>
      <p:sp>
        <p:nvSpPr>
          <p:cNvPr id="9" name="Pladsholder til indhold 8"/>
          <p:cNvSpPr>
            <a:spLocks noGrp="1"/>
          </p:cNvSpPr>
          <p:nvPr>
            <p:ph sz="quarter" idx="16"/>
          </p:nvPr>
        </p:nvSpPr>
        <p:spPr>
          <a:xfrm>
            <a:off x="457200" y="1958400"/>
            <a:ext cx="8229600" cy="4168800"/>
          </a:xfrm>
        </p:spPr>
        <p:txBody>
          <a:bodyPr>
            <a:normAutofit/>
          </a:bodyPr>
          <a:lstStyle>
            <a:lvl1pPr marL="0" indent="0">
              <a:buFontTx/>
              <a:buNone/>
              <a:defRPr sz="1800"/>
            </a:lvl1pPr>
          </a:lstStyle>
          <a:p>
            <a:pPr lvl="0"/>
            <a:r>
              <a:rPr lang="da-DK" dirty="0" smtClean="0"/>
              <a:t>Klik for at redigere i master</a:t>
            </a:r>
          </a:p>
        </p:txBody>
      </p:sp>
    </p:spTree>
    <p:extLst>
      <p:ext uri="{BB962C8B-B14F-4D97-AF65-F5344CB8AC3E}">
        <p14:creationId xmlns:p14="http://schemas.microsoft.com/office/powerpoint/2010/main" val="3448605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705600"/>
            <a:ext cx="8229600" cy="491152"/>
          </a:xfrm>
        </p:spPr>
        <p:txBody>
          <a:bodyPr>
            <a:normAutofit/>
          </a:bodyPr>
          <a:lstStyle>
            <a:lvl1pPr algn="l">
              <a:defRPr sz="3400" b="1"/>
            </a:lvl1pPr>
          </a:lstStyle>
          <a:p>
            <a:r>
              <a:rPr lang="da-DK" smtClean="0"/>
              <a:t>Klik for at redigere i master</a:t>
            </a:r>
            <a:endParaRPr lang="da-DK"/>
          </a:p>
        </p:txBody>
      </p:sp>
      <p:sp>
        <p:nvSpPr>
          <p:cNvPr id="4" name="Pladsholder til sidefod 3"/>
          <p:cNvSpPr>
            <a:spLocks noGrp="1"/>
          </p:cNvSpPr>
          <p:nvPr>
            <p:ph type="ftr" sz="quarter" idx="11"/>
          </p:nvPr>
        </p:nvSpPr>
        <p:spPr/>
        <p:txBody>
          <a:bodyPr/>
          <a:lstStyle>
            <a:lvl1pPr algn="l">
              <a:defRPr>
                <a:solidFill>
                  <a:schemeClr val="tx1"/>
                </a:solidFill>
              </a:defRPr>
            </a:lvl1pPr>
          </a:lstStyle>
          <a:p>
            <a:r>
              <a:rPr lang="da-DK" smtClean="0"/>
              <a:t>TEMA / TITEL ELLER NAVN</a:t>
            </a:r>
            <a:endParaRPr lang="da-DK"/>
          </a:p>
        </p:txBody>
      </p:sp>
      <p:sp>
        <p:nvSpPr>
          <p:cNvPr id="9" name="Pladsholder til indhold 8"/>
          <p:cNvSpPr>
            <a:spLocks noGrp="1"/>
          </p:cNvSpPr>
          <p:nvPr>
            <p:ph sz="quarter" idx="16"/>
          </p:nvPr>
        </p:nvSpPr>
        <p:spPr>
          <a:xfrm>
            <a:off x="457200" y="1772816"/>
            <a:ext cx="3960000" cy="4176000"/>
          </a:xfrm>
        </p:spPr>
        <p:txBody>
          <a:bodyPr>
            <a:normAutofit/>
          </a:bodyPr>
          <a:lstStyle>
            <a:lvl1pPr marL="0" indent="0">
              <a:buFontTx/>
              <a:buNone/>
              <a:defRPr sz="1800"/>
            </a:lvl1pPr>
          </a:lstStyle>
          <a:p>
            <a:pPr lvl="0"/>
            <a:r>
              <a:rPr lang="da-DK" dirty="0" smtClean="0"/>
              <a:t>Klik for at redigere i master</a:t>
            </a:r>
          </a:p>
        </p:txBody>
      </p:sp>
      <p:sp>
        <p:nvSpPr>
          <p:cNvPr id="5" name="Pladsholder til tekst 4"/>
          <p:cNvSpPr>
            <a:spLocks noGrp="1"/>
          </p:cNvSpPr>
          <p:nvPr>
            <p:ph type="body" sz="quarter" idx="17"/>
          </p:nvPr>
        </p:nvSpPr>
        <p:spPr>
          <a:xfrm>
            <a:off x="4716016" y="1772816"/>
            <a:ext cx="3960000" cy="4176712"/>
          </a:xfrm>
        </p:spPr>
        <p:txBody>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extLst>
      <p:ext uri="{BB962C8B-B14F-4D97-AF65-F5344CB8AC3E}">
        <p14:creationId xmlns:p14="http://schemas.microsoft.com/office/powerpoint/2010/main" val="1693559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n side med DNA">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stretch>
            <a:fillRect/>
          </a:stretch>
        </p:blipFill>
        <p:spPr>
          <a:xfrm>
            <a:off x="0" y="0"/>
            <a:ext cx="1583300" cy="6858000"/>
          </a:xfrm>
          <a:prstGeom prst="rect">
            <a:avLst/>
          </a:prstGeom>
        </p:spPr>
      </p:pic>
      <p:pic>
        <p:nvPicPr>
          <p:cNvPr id="4" name="Billede 3" descr="COK_logo+grafik_CMYK.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6237312"/>
            <a:ext cx="1917578" cy="337462"/>
          </a:xfrm>
          <a:prstGeom prst="rect">
            <a:avLst/>
          </a:prstGeom>
        </p:spPr>
      </p:pic>
    </p:spTree>
    <p:extLst>
      <p:ext uri="{BB962C8B-B14F-4D97-AF65-F5344CB8AC3E}">
        <p14:creationId xmlns:p14="http://schemas.microsoft.com/office/powerpoint/2010/main" val="1896486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en side med DNA">
    <p:spTree>
      <p:nvGrpSpPr>
        <p:cNvPr id="1" name=""/>
        <p:cNvGrpSpPr/>
        <p:nvPr/>
      </p:nvGrpSpPr>
      <p:grpSpPr>
        <a:xfrm>
          <a:off x="0" y="0"/>
          <a:ext cx="0" cy="0"/>
          <a:chOff x="0" y="0"/>
          <a:chExt cx="0" cy="0"/>
        </a:xfrm>
      </p:grpSpPr>
      <p:pic>
        <p:nvPicPr>
          <p:cNvPr id="3" name="Billede 2" descr="COK_logo+grafik_CMYK.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6256" y="6237312"/>
            <a:ext cx="1917578" cy="337462"/>
          </a:xfrm>
          <a:prstGeom prst="rect">
            <a:avLst/>
          </a:prstGeom>
        </p:spPr>
      </p:pic>
    </p:spTree>
    <p:extLst>
      <p:ext uri="{BB962C8B-B14F-4D97-AF65-F5344CB8AC3E}">
        <p14:creationId xmlns:p14="http://schemas.microsoft.com/office/powerpoint/2010/main" val="280996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en side med 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27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A Lilla">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0" y="-21152"/>
            <a:ext cx="9166283" cy="5613400"/>
          </a:xfrm>
          <a:prstGeom prst="rect">
            <a:avLst/>
          </a:prstGeom>
        </p:spPr>
      </p:pic>
      <p:pic>
        <p:nvPicPr>
          <p:cNvPr id="7" name="Billede 6" descr="COK_bund_a4_landscape_CMYK.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5065"/>
            <a:ext cx="9144000" cy="1292323"/>
          </a:xfrm>
          <a:prstGeom prst="rect">
            <a:avLst/>
          </a:prstGeom>
        </p:spPr>
      </p:pic>
      <p:sp>
        <p:nvSpPr>
          <p:cNvPr id="14" name="Pladsholder til sidefod 3"/>
          <p:cNvSpPr>
            <a:spLocks noGrp="1"/>
          </p:cNvSpPr>
          <p:nvPr>
            <p:ph type="ftr" sz="quarter" idx="11"/>
          </p:nvPr>
        </p:nvSpPr>
        <p:spPr>
          <a:xfrm>
            <a:off x="612000" y="331200"/>
            <a:ext cx="7772400" cy="381600"/>
          </a:xfrm>
        </p:spPr>
        <p:txBody>
          <a:bodyPr/>
          <a:lstStyle>
            <a:lvl1pPr algn="l">
              <a:defRPr sz="1200">
                <a:solidFill>
                  <a:srgbClr val="FFFFFF"/>
                </a:solidFill>
              </a:defRPr>
            </a:lvl1pPr>
          </a:lstStyle>
          <a:p>
            <a:r>
              <a:rPr lang="da-DK" dirty="0" smtClean="0"/>
              <a:t>TEMA / TITEL ELLER NAVN</a:t>
            </a:r>
            <a:endParaRPr lang="da-DK" dirty="0"/>
          </a:p>
        </p:txBody>
      </p:sp>
      <p:sp>
        <p:nvSpPr>
          <p:cNvPr id="9" name="Pladsholder til tekst 10"/>
          <p:cNvSpPr>
            <a:spLocks noGrp="1"/>
          </p:cNvSpPr>
          <p:nvPr>
            <p:ph type="body" sz="quarter" idx="16" hasCustomPrompt="1"/>
          </p:nvPr>
        </p:nvSpPr>
        <p:spPr>
          <a:xfrm>
            <a:off x="2123728" y="1412776"/>
            <a:ext cx="6400800" cy="2761200"/>
          </a:xfrm>
        </p:spPr>
        <p:txBody>
          <a:bodyPr lIns="0">
            <a:noAutofit/>
          </a:bodyPr>
          <a:lstStyle>
            <a:lvl1pPr marL="0" indent="0">
              <a:buFontTx/>
              <a:buNone/>
              <a:defRPr sz="4800" b="1" baseline="0">
                <a:solidFill>
                  <a:srgbClr val="FFFFFF"/>
                </a:solidFill>
                <a:latin typeface="+mj-lt"/>
              </a:defRPr>
            </a:lvl1pPr>
          </a:lstStyle>
          <a:p>
            <a:pPr lvl="0"/>
            <a:r>
              <a:rPr lang="da-DK" dirty="0" smtClean="0"/>
              <a:t>Overskrift til præsentation skrives her</a:t>
            </a:r>
            <a:endParaRPr lang="da-DK" dirty="0"/>
          </a:p>
        </p:txBody>
      </p:sp>
    </p:spTree>
    <p:extLst>
      <p:ext uri="{BB962C8B-B14F-4D97-AF65-F5344CB8AC3E}">
        <p14:creationId xmlns:p14="http://schemas.microsoft.com/office/powerpoint/2010/main" val="3294169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d 1">
    <p:spTree>
      <p:nvGrpSpPr>
        <p:cNvPr id="1" name=""/>
        <p:cNvGrpSpPr/>
        <p:nvPr/>
      </p:nvGrpSpPr>
      <p:grpSpPr>
        <a:xfrm>
          <a:off x="0" y="0"/>
          <a:ext cx="0" cy="0"/>
          <a:chOff x="0" y="0"/>
          <a:chExt cx="0" cy="0"/>
        </a:xfrm>
      </p:grpSpPr>
      <p:sp>
        <p:nvSpPr>
          <p:cNvPr id="2" name="Rektangel 1"/>
          <p:cNvSpPr/>
          <p:nvPr userDrawn="1"/>
        </p:nvSpPr>
        <p:spPr>
          <a:xfrm>
            <a:off x="0" y="0"/>
            <a:ext cx="9144000" cy="5129808"/>
          </a:xfrm>
          <a:prstGeom prst="rect">
            <a:avLst/>
          </a:prstGeom>
          <a:solidFill>
            <a:srgbClr val="00A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7"/>
          <p:cNvSpPr/>
          <p:nvPr userDrawn="1"/>
        </p:nvSpPr>
        <p:spPr>
          <a:xfrm>
            <a:off x="0" y="5129808"/>
            <a:ext cx="9144000" cy="878706"/>
          </a:xfrm>
          <a:prstGeom prst="rect">
            <a:avLst/>
          </a:prstGeom>
          <a:solidFill>
            <a:srgbClr val="00A9D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725488" indent="0"/>
            <a:r>
              <a:rPr lang="da-DK" sz="1400" b="0" i="0" u="none" strike="noStrike" kern="1200" baseline="0" dirty="0" smtClean="0">
                <a:solidFill>
                  <a:schemeClr val="lt1"/>
                </a:solidFill>
                <a:latin typeface="+mn-lt"/>
                <a:ea typeface="+mn-ea"/>
                <a:cs typeface="+mn-cs"/>
              </a:rPr>
              <a:t>Forsøg ikke at undgå konflikter. Vær nysgerrig og tag dem ind. </a:t>
            </a:r>
          </a:p>
          <a:p>
            <a:pPr marL="725488" indent="0"/>
            <a:r>
              <a:rPr lang="da-DK" sz="1400" b="0" i="0" u="none" strike="noStrike" kern="1200" baseline="0" dirty="0" smtClean="0">
                <a:solidFill>
                  <a:schemeClr val="lt1"/>
                </a:solidFill>
                <a:latin typeface="+mn-lt"/>
                <a:ea typeface="+mn-ea"/>
                <a:cs typeface="+mn-cs"/>
              </a:rPr>
              <a:t>På den anden side af uenigheden er der løsninger.</a:t>
            </a:r>
            <a:endParaRPr lang="da-DK" sz="1400" dirty="0"/>
          </a:p>
        </p:txBody>
      </p:sp>
      <p:sp>
        <p:nvSpPr>
          <p:cNvPr id="10" name="Tekstboks 9"/>
          <p:cNvSpPr txBox="1"/>
          <p:nvPr userDrawn="1"/>
        </p:nvSpPr>
        <p:spPr>
          <a:xfrm>
            <a:off x="720000" y="665312"/>
            <a:ext cx="1800200" cy="461665"/>
          </a:xfrm>
          <a:prstGeom prst="rect">
            <a:avLst/>
          </a:prstGeom>
          <a:noFill/>
        </p:spPr>
        <p:txBody>
          <a:bodyPr wrap="square" lIns="0" rtlCol="0">
            <a:spAutoFit/>
          </a:bodyPr>
          <a:lstStyle/>
          <a:p>
            <a:r>
              <a:rPr lang="da-DK" sz="2400" b="1" dirty="0" smtClean="0">
                <a:solidFill>
                  <a:srgbClr val="FFFFFF"/>
                </a:solidFill>
              </a:rPr>
              <a:t>#1</a:t>
            </a:r>
            <a:endParaRPr lang="da-DK" sz="2400" b="1" dirty="0">
              <a:solidFill>
                <a:srgbClr val="FFFFFF"/>
              </a:solidFill>
            </a:endParaRPr>
          </a:p>
        </p:txBody>
      </p:sp>
      <p:sp>
        <p:nvSpPr>
          <p:cNvPr id="11" name="Tekstboks 10"/>
          <p:cNvSpPr txBox="1"/>
          <p:nvPr userDrawn="1"/>
        </p:nvSpPr>
        <p:spPr>
          <a:xfrm>
            <a:off x="683568" y="1124744"/>
            <a:ext cx="7813296" cy="3600986"/>
          </a:xfrm>
          <a:prstGeom prst="rect">
            <a:avLst/>
          </a:prstGeom>
          <a:noFill/>
        </p:spPr>
        <p:txBody>
          <a:bodyPr wrap="square" lIns="0" rtlCol="0">
            <a:spAutoFit/>
          </a:bodyPr>
          <a:lstStyle/>
          <a:p>
            <a:r>
              <a:rPr lang="da-DK" sz="7600" b="1" dirty="0" smtClean="0">
                <a:solidFill>
                  <a:srgbClr val="FFFFFF"/>
                </a:solidFill>
                <a:latin typeface="+mj-lt"/>
              </a:rPr>
              <a:t>Lad</a:t>
            </a:r>
          </a:p>
          <a:p>
            <a:r>
              <a:rPr lang="da-DK" sz="7600" b="1" dirty="0" smtClean="0">
                <a:solidFill>
                  <a:srgbClr val="FFFFFF"/>
                </a:solidFill>
                <a:latin typeface="+mj-lt"/>
              </a:rPr>
              <a:t>uenighed</a:t>
            </a:r>
          </a:p>
          <a:p>
            <a:r>
              <a:rPr lang="da-DK" sz="7600" b="1" dirty="0" smtClean="0">
                <a:solidFill>
                  <a:srgbClr val="FFFFFF"/>
                </a:solidFill>
                <a:latin typeface="+mj-lt"/>
              </a:rPr>
              <a:t>opstå</a:t>
            </a:r>
            <a:endParaRPr lang="da-DK" sz="7600" b="1" dirty="0">
              <a:solidFill>
                <a:srgbClr val="FFFFFF"/>
              </a:solidFill>
              <a:latin typeface="+mj-lt"/>
            </a:endParaRPr>
          </a:p>
        </p:txBody>
      </p:sp>
    </p:spTree>
    <p:extLst>
      <p:ext uri="{BB962C8B-B14F-4D97-AF65-F5344CB8AC3E}">
        <p14:creationId xmlns:p14="http://schemas.microsoft.com/office/powerpoint/2010/main" val="3618055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d 1">
    <p:spTree>
      <p:nvGrpSpPr>
        <p:cNvPr id="1" name=""/>
        <p:cNvGrpSpPr/>
        <p:nvPr/>
      </p:nvGrpSpPr>
      <p:grpSpPr>
        <a:xfrm>
          <a:off x="0" y="0"/>
          <a:ext cx="0" cy="0"/>
          <a:chOff x="0" y="0"/>
          <a:chExt cx="0" cy="0"/>
        </a:xfrm>
      </p:grpSpPr>
      <p:sp>
        <p:nvSpPr>
          <p:cNvPr id="2" name="Rektangel 1"/>
          <p:cNvSpPr/>
          <p:nvPr userDrawn="1"/>
        </p:nvSpPr>
        <p:spPr>
          <a:xfrm>
            <a:off x="0" y="0"/>
            <a:ext cx="9144000" cy="5129808"/>
          </a:xfrm>
          <a:prstGeom prst="rect">
            <a:avLst/>
          </a:prstGeom>
          <a:solidFill>
            <a:srgbClr val="97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7"/>
          <p:cNvSpPr/>
          <p:nvPr userDrawn="1"/>
        </p:nvSpPr>
        <p:spPr>
          <a:xfrm>
            <a:off x="0" y="5129808"/>
            <a:ext cx="9144000" cy="878706"/>
          </a:xfrm>
          <a:prstGeom prst="rect">
            <a:avLst/>
          </a:prstGeom>
          <a:solidFill>
            <a:srgbClr val="97D7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lvl="1"/>
            <a:r>
              <a:rPr lang="da-DK" sz="1400" b="0" i="0" u="none" strike="noStrike" kern="1200" baseline="0" dirty="0" smtClean="0">
                <a:solidFill>
                  <a:schemeClr val="lt1"/>
                </a:solidFill>
                <a:latin typeface="+mn-lt"/>
                <a:ea typeface="+mn-ea"/>
                <a:cs typeface="+mn-cs"/>
              </a:rPr>
              <a:t>Mød op med åbent sind. Lad svarene opstå som en naturlig del af processen. </a:t>
            </a:r>
          </a:p>
          <a:p>
            <a:pPr lvl="1"/>
            <a:r>
              <a:rPr lang="da-DK" sz="1400" b="0" i="0" u="none" strike="noStrike" kern="1200" baseline="0" dirty="0" smtClean="0">
                <a:solidFill>
                  <a:schemeClr val="lt1"/>
                </a:solidFill>
                <a:latin typeface="+mn-lt"/>
                <a:ea typeface="+mn-ea"/>
                <a:cs typeface="+mn-cs"/>
              </a:rPr>
              <a:t>Først da bliver de forstået og forankret</a:t>
            </a:r>
            <a:endParaRPr lang="da-DK" sz="1400" dirty="0"/>
          </a:p>
        </p:txBody>
      </p:sp>
      <p:sp>
        <p:nvSpPr>
          <p:cNvPr id="10" name="Tekstboks 9"/>
          <p:cNvSpPr txBox="1"/>
          <p:nvPr userDrawn="1"/>
        </p:nvSpPr>
        <p:spPr>
          <a:xfrm>
            <a:off x="683568" y="665312"/>
            <a:ext cx="1836632" cy="461665"/>
          </a:xfrm>
          <a:prstGeom prst="rect">
            <a:avLst/>
          </a:prstGeom>
          <a:noFill/>
        </p:spPr>
        <p:txBody>
          <a:bodyPr wrap="square" lIns="0" rtlCol="0">
            <a:spAutoFit/>
          </a:bodyPr>
          <a:lstStyle/>
          <a:p>
            <a:r>
              <a:rPr lang="da-DK" sz="2400" b="1" dirty="0" smtClean="0">
                <a:solidFill>
                  <a:srgbClr val="FFFFFF"/>
                </a:solidFill>
              </a:rPr>
              <a:t>#2</a:t>
            </a:r>
            <a:endParaRPr lang="da-DK" sz="2400" b="1" dirty="0">
              <a:solidFill>
                <a:srgbClr val="FFFFFF"/>
              </a:solidFill>
            </a:endParaRPr>
          </a:p>
        </p:txBody>
      </p:sp>
      <p:sp>
        <p:nvSpPr>
          <p:cNvPr id="11" name="Tekstboks 10"/>
          <p:cNvSpPr txBox="1"/>
          <p:nvPr userDrawn="1"/>
        </p:nvSpPr>
        <p:spPr>
          <a:xfrm>
            <a:off x="683568" y="1124744"/>
            <a:ext cx="7813296" cy="3600986"/>
          </a:xfrm>
          <a:prstGeom prst="rect">
            <a:avLst/>
          </a:prstGeom>
          <a:noFill/>
        </p:spPr>
        <p:txBody>
          <a:bodyPr wrap="square" lIns="0" rtlCol="0">
            <a:spAutoFit/>
          </a:bodyPr>
          <a:lstStyle/>
          <a:p>
            <a:r>
              <a:rPr lang="da-DK" sz="7600" b="1" i="0" u="none" strike="noStrike" kern="1200" baseline="0" dirty="0" smtClean="0">
                <a:solidFill>
                  <a:schemeClr val="bg1"/>
                </a:solidFill>
                <a:latin typeface="+mj-lt"/>
                <a:ea typeface="+mn-ea"/>
                <a:cs typeface="+mn-cs"/>
              </a:rPr>
              <a:t>Hav </a:t>
            </a:r>
          </a:p>
          <a:p>
            <a:r>
              <a:rPr lang="da-DK" sz="7600" b="1" i="0" u="none" strike="noStrike" kern="1200" baseline="0" dirty="0" smtClean="0">
                <a:solidFill>
                  <a:schemeClr val="bg1"/>
                </a:solidFill>
                <a:latin typeface="+mj-lt"/>
                <a:ea typeface="+mn-ea"/>
                <a:cs typeface="+mn-cs"/>
              </a:rPr>
              <a:t>ingen </a:t>
            </a:r>
          </a:p>
          <a:p>
            <a:r>
              <a:rPr lang="da-DK" sz="7600" b="1" i="0" u="none" strike="noStrike" kern="1200" baseline="0" dirty="0" smtClean="0">
                <a:solidFill>
                  <a:schemeClr val="bg1"/>
                </a:solidFill>
                <a:latin typeface="+mj-lt"/>
                <a:ea typeface="+mn-ea"/>
                <a:cs typeface="+mn-cs"/>
              </a:rPr>
              <a:t>svar parat </a:t>
            </a:r>
            <a:endParaRPr lang="da-DK" sz="7600" b="1" dirty="0">
              <a:solidFill>
                <a:schemeClr val="bg1"/>
              </a:solidFill>
              <a:latin typeface="+mj-lt"/>
            </a:endParaRPr>
          </a:p>
        </p:txBody>
      </p:sp>
    </p:spTree>
    <p:extLst>
      <p:ext uri="{BB962C8B-B14F-4D97-AF65-F5344CB8AC3E}">
        <p14:creationId xmlns:p14="http://schemas.microsoft.com/office/powerpoint/2010/main" val="3491200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ud 1">
    <p:spTree>
      <p:nvGrpSpPr>
        <p:cNvPr id="1" name=""/>
        <p:cNvGrpSpPr/>
        <p:nvPr/>
      </p:nvGrpSpPr>
      <p:grpSpPr>
        <a:xfrm>
          <a:off x="0" y="0"/>
          <a:ext cx="0" cy="0"/>
          <a:chOff x="0" y="0"/>
          <a:chExt cx="0" cy="0"/>
        </a:xfrm>
      </p:grpSpPr>
      <p:sp>
        <p:nvSpPr>
          <p:cNvPr id="2" name="Rektangel 1"/>
          <p:cNvSpPr/>
          <p:nvPr userDrawn="1"/>
        </p:nvSpPr>
        <p:spPr>
          <a:xfrm>
            <a:off x="0" y="0"/>
            <a:ext cx="9144000" cy="5129808"/>
          </a:xfrm>
          <a:prstGeom prst="rect">
            <a:avLst/>
          </a:prstGeom>
          <a:solidFill>
            <a:srgbClr val="D64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7"/>
          <p:cNvSpPr/>
          <p:nvPr userDrawn="1"/>
        </p:nvSpPr>
        <p:spPr>
          <a:xfrm>
            <a:off x="0" y="5129808"/>
            <a:ext cx="9144000" cy="878706"/>
          </a:xfrm>
          <a:prstGeom prst="rect">
            <a:avLst/>
          </a:prstGeom>
          <a:solidFill>
            <a:srgbClr val="D6424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lvl="1"/>
            <a:r>
              <a:rPr lang="da-DK" sz="1400" b="0" i="0" u="none" strike="noStrike" kern="1200" baseline="0" dirty="0" smtClean="0">
                <a:solidFill>
                  <a:schemeClr val="lt1"/>
                </a:solidFill>
                <a:latin typeface="+mn-lt"/>
                <a:ea typeface="+mn-ea"/>
                <a:cs typeface="+mn-cs"/>
              </a:rPr>
              <a:t>Respektér det komplekse som en naturlig del af den moderne organisation. </a:t>
            </a:r>
          </a:p>
          <a:p>
            <a:pPr lvl="1"/>
            <a:r>
              <a:rPr lang="da-DK" sz="1400" b="0" i="0" u="none" strike="noStrike" kern="1200" baseline="0" dirty="0" smtClean="0">
                <a:solidFill>
                  <a:schemeClr val="lt1"/>
                </a:solidFill>
                <a:latin typeface="+mn-lt"/>
                <a:ea typeface="+mn-ea"/>
                <a:cs typeface="+mn-cs"/>
              </a:rPr>
              <a:t>Forvent ikke enkle svar. Tålmodighed skaber bæredygtige resultater.</a:t>
            </a:r>
            <a:endParaRPr lang="da-DK" sz="1400" dirty="0"/>
          </a:p>
        </p:txBody>
      </p:sp>
      <p:sp>
        <p:nvSpPr>
          <p:cNvPr id="10" name="Tekstboks 9"/>
          <p:cNvSpPr txBox="1"/>
          <p:nvPr userDrawn="1"/>
        </p:nvSpPr>
        <p:spPr>
          <a:xfrm>
            <a:off x="683568" y="665312"/>
            <a:ext cx="1836632" cy="461665"/>
          </a:xfrm>
          <a:prstGeom prst="rect">
            <a:avLst/>
          </a:prstGeom>
          <a:noFill/>
        </p:spPr>
        <p:txBody>
          <a:bodyPr wrap="square" lIns="0" rtlCol="0">
            <a:spAutoFit/>
          </a:bodyPr>
          <a:lstStyle/>
          <a:p>
            <a:r>
              <a:rPr lang="da-DK" sz="2400" b="1" dirty="0" smtClean="0">
                <a:solidFill>
                  <a:srgbClr val="FFFFFF"/>
                </a:solidFill>
              </a:rPr>
              <a:t>#3</a:t>
            </a:r>
            <a:endParaRPr lang="da-DK" sz="2400" b="1" dirty="0">
              <a:solidFill>
                <a:srgbClr val="FFFFFF"/>
              </a:solidFill>
            </a:endParaRPr>
          </a:p>
        </p:txBody>
      </p:sp>
      <p:sp>
        <p:nvSpPr>
          <p:cNvPr id="11" name="Tekstboks 10"/>
          <p:cNvSpPr txBox="1"/>
          <p:nvPr userDrawn="1"/>
        </p:nvSpPr>
        <p:spPr>
          <a:xfrm>
            <a:off x="683568" y="1124744"/>
            <a:ext cx="7813296" cy="2431435"/>
          </a:xfrm>
          <a:prstGeom prst="rect">
            <a:avLst/>
          </a:prstGeom>
          <a:noFill/>
        </p:spPr>
        <p:txBody>
          <a:bodyPr wrap="square" lIns="0" rtlCol="0">
            <a:spAutoFit/>
          </a:bodyPr>
          <a:lstStyle/>
          <a:p>
            <a:r>
              <a:rPr lang="da-DK" sz="7600" b="1" i="0" u="none" strike="noStrike" kern="1200" baseline="0" dirty="0" smtClean="0">
                <a:solidFill>
                  <a:schemeClr val="bg1"/>
                </a:solidFill>
                <a:latin typeface="+mj-lt"/>
                <a:ea typeface="+mn-ea"/>
                <a:cs typeface="+mn-cs"/>
              </a:rPr>
              <a:t>ikke at </a:t>
            </a:r>
          </a:p>
          <a:p>
            <a:r>
              <a:rPr lang="da-DK" sz="7600" b="1" i="0" u="none" strike="noStrike" kern="1200" baseline="0" dirty="0" smtClean="0">
                <a:solidFill>
                  <a:schemeClr val="bg1"/>
                </a:solidFill>
                <a:latin typeface="+mj-lt"/>
                <a:ea typeface="+mn-ea"/>
                <a:cs typeface="+mn-cs"/>
              </a:rPr>
              <a:t>forenkle </a:t>
            </a:r>
            <a:endParaRPr lang="da-DK" sz="7600" b="1" dirty="0">
              <a:solidFill>
                <a:schemeClr val="bg1"/>
              </a:solidFill>
              <a:latin typeface="+mj-lt"/>
            </a:endParaRPr>
          </a:p>
        </p:txBody>
      </p:sp>
    </p:spTree>
    <p:extLst>
      <p:ext uri="{BB962C8B-B14F-4D97-AF65-F5344CB8AC3E}">
        <p14:creationId xmlns:p14="http://schemas.microsoft.com/office/powerpoint/2010/main" val="3239221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ud 1">
    <p:spTree>
      <p:nvGrpSpPr>
        <p:cNvPr id="1" name=""/>
        <p:cNvGrpSpPr/>
        <p:nvPr/>
      </p:nvGrpSpPr>
      <p:grpSpPr>
        <a:xfrm>
          <a:off x="0" y="0"/>
          <a:ext cx="0" cy="0"/>
          <a:chOff x="0" y="0"/>
          <a:chExt cx="0" cy="0"/>
        </a:xfrm>
      </p:grpSpPr>
      <p:sp>
        <p:nvSpPr>
          <p:cNvPr id="2" name="Rektangel 1"/>
          <p:cNvSpPr/>
          <p:nvPr userDrawn="1"/>
        </p:nvSpPr>
        <p:spPr>
          <a:xfrm>
            <a:off x="0" y="0"/>
            <a:ext cx="9144000" cy="5129808"/>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7"/>
          <p:cNvSpPr/>
          <p:nvPr userDrawn="1"/>
        </p:nvSpPr>
        <p:spPr>
          <a:xfrm>
            <a:off x="0" y="5129808"/>
            <a:ext cx="9144000" cy="878706"/>
          </a:xfrm>
          <a:prstGeom prst="rect">
            <a:avLst/>
          </a:prstGeom>
          <a:solidFill>
            <a:srgbClr val="003A7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lvl="1"/>
            <a:r>
              <a:rPr lang="da-DK" sz="1400" b="0" i="0" u="none" strike="noStrike" kern="1200" baseline="0" dirty="0" smtClean="0">
                <a:solidFill>
                  <a:schemeClr val="lt1"/>
                </a:solidFill>
                <a:latin typeface="+mn-lt"/>
                <a:ea typeface="+mn-ea"/>
                <a:cs typeface="+mn-cs"/>
              </a:rPr>
              <a:t>Start en ny kultur. </a:t>
            </a:r>
            <a:r>
              <a:rPr lang="da-DK" sz="1400" b="0" i="0" u="none" strike="noStrike" kern="1200" baseline="0" dirty="0" err="1" smtClean="0">
                <a:solidFill>
                  <a:schemeClr val="lt1"/>
                </a:solidFill>
                <a:latin typeface="+mn-lt"/>
                <a:ea typeface="+mn-ea"/>
                <a:cs typeface="+mn-cs"/>
              </a:rPr>
              <a:t>Samskabelse</a:t>
            </a:r>
            <a:r>
              <a:rPr lang="da-DK" sz="1400" b="0" i="0" u="none" strike="noStrike" kern="1200" baseline="0" dirty="0" smtClean="0">
                <a:solidFill>
                  <a:schemeClr val="lt1"/>
                </a:solidFill>
                <a:latin typeface="+mn-lt"/>
                <a:ea typeface="+mn-ea"/>
                <a:cs typeface="+mn-cs"/>
              </a:rPr>
              <a:t> vil bryde de hidtil kendte rammer. </a:t>
            </a:r>
          </a:p>
          <a:p>
            <a:pPr lvl="1"/>
            <a:r>
              <a:rPr lang="da-DK" sz="1400" b="0" i="0" u="none" strike="noStrike" kern="1200" baseline="0" dirty="0" smtClean="0">
                <a:solidFill>
                  <a:schemeClr val="lt1"/>
                </a:solidFill>
                <a:latin typeface="+mn-lt"/>
                <a:ea typeface="+mn-ea"/>
                <a:cs typeface="+mn-cs"/>
              </a:rPr>
              <a:t>Og det er netop idéen.</a:t>
            </a:r>
            <a:endParaRPr lang="da-DK" sz="1400" dirty="0"/>
          </a:p>
        </p:txBody>
      </p:sp>
      <p:sp>
        <p:nvSpPr>
          <p:cNvPr id="10" name="Tekstboks 9"/>
          <p:cNvSpPr txBox="1"/>
          <p:nvPr userDrawn="1"/>
        </p:nvSpPr>
        <p:spPr>
          <a:xfrm>
            <a:off x="683568" y="665312"/>
            <a:ext cx="1836632" cy="461665"/>
          </a:xfrm>
          <a:prstGeom prst="rect">
            <a:avLst/>
          </a:prstGeom>
          <a:noFill/>
        </p:spPr>
        <p:txBody>
          <a:bodyPr wrap="square" lIns="0" rtlCol="0">
            <a:spAutoFit/>
          </a:bodyPr>
          <a:lstStyle/>
          <a:p>
            <a:r>
              <a:rPr lang="da-DK" sz="2400" b="1" dirty="0" smtClean="0">
                <a:solidFill>
                  <a:srgbClr val="FFFFFF"/>
                </a:solidFill>
              </a:rPr>
              <a:t>#4</a:t>
            </a:r>
            <a:endParaRPr lang="da-DK" sz="2400" b="1" dirty="0">
              <a:solidFill>
                <a:srgbClr val="FFFFFF"/>
              </a:solidFill>
            </a:endParaRPr>
          </a:p>
        </p:txBody>
      </p:sp>
      <p:sp>
        <p:nvSpPr>
          <p:cNvPr id="11" name="Tekstboks 10"/>
          <p:cNvSpPr txBox="1"/>
          <p:nvPr userDrawn="1"/>
        </p:nvSpPr>
        <p:spPr>
          <a:xfrm>
            <a:off x="683568" y="1124744"/>
            <a:ext cx="7813296" cy="3600986"/>
          </a:xfrm>
          <a:prstGeom prst="rect">
            <a:avLst/>
          </a:prstGeom>
          <a:noFill/>
        </p:spPr>
        <p:txBody>
          <a:bodyPr wrap="square" lIns="0" rtlCol="0">
            <a:spAutoFit/>
          </a:bodyPr>
          <a:lstStyle/>
          <a:p>
            <a:r>
              <a:rPr lang="da-DK" sz="7600" b="1" i="0" u="none" strike="noStrike" kern="1200" baseline="0" dirty="0" smtClean="0">
                <a:solidFill>
                  <a:schemeClr val="bg1"/>
                </a:solidFill>
                <a:latin typeface="+mj-lt"/>
                <a:ea typeface="+mn-ea"/>
                <a:cs typeface="+mn-cs"/>
              </a:rPr>
              <a:t>Start ikke </a:t>
            </a:r>
            <a:endParaRPr lang="da-DK" sz="7600" b="0" i="0" u="none" strike="noStrike" kern="1200" baseline="0" dirty="0" smtClean="0">
              <a:solidFill>
                <a:schemeClr val="bg1"/>
              </a:solidFill>
              <a:latin typeface="+mj-lt"/>
              <a:ea typeface="+mn-ea"/>
              <a:cs typeface="+mn-cs"/>
            </a:endParaRPr>
          </a:p>
          <a:p>
            <a:r>
              <a:rPr lang="da-DK" sz="7600" b="1" i="0" u="none" strike="noStrike" kern="1200" baseline="0" dirty="0" smtClean="0">
                <a:solidFill>
                  <a:schemeClr val="bg1"/>
                </a:solidFill>
                <a:latin typeface="+mj-lt"/>
                <a:ea typeface="+mn-ea"/>
                <a:cs typeface="+mn-cs"/>
              </a:rPr>
              <a:t>et nyt </a:t>
            </a:r>
            <a:endParaRPr lang="da-DK" sz="7600" b="0" i="0" u="none" strike="noStrike" kern="1200" baseline="0" dirty="0" smtClean="0">
              <a:solidFill>
                <a:schemeClr val="bg1"/>
              </a:solidFill>
              <a:latin typeface="+mj-lt"/>
              <a:ea typeface="+mn-ea"/>
              <a:cs typeface="+mn-cs"/>
            </a:endParaRPr>
          </a:p>
          <a:p>
            <a:r>
              <a:rPr lang="da-DK" sz="7600" b="1" i="0" u="none" strike="noStrike" kern="1200" baseline="0" dirty="0" smtClean="0">
                <a:solidFill>
                  <a:schemeClr val="bg1"/>
                </a:solidFill>
                <a:latin typeface="+mj-lt"/>
                <a:ea typeface="+mn-ea"/>
                <a:cs typeface="+mn-cs"/>
              </a:rPr>
              <a:t>projekt </a:t>
            </a:r>
            <a:endParaRPr lang="da-DK" sz="7600" b="1" dirty="0">
              <a:solidFill>
                <a:schemeClr val="bg1"/>
              </a:solidFill>
              <a:latin typeface="+mj-lt"/>
            </a:endParaRPr>
          </a:p>
        </p:txBody>
      </p:sp>
    </p:spTree>
    <p:extLst>
      <p:ext uri="{BB962C8B-B14F-4D97-AF65-F5344CB8AC3E}">
        <p14:creationId xmlns:p14="http://schemas.microsoft.com/office/powerpoint/2010/main" val="2761544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Bud 1">
    <p:spTree>
      <p:nvGrpSpPr>
        <p:cNvPr id="1" name=""/>
        <p:cNvGrpSpPr/>
        <p:nvPr/>
      </p:nvGrpSpPr>
      <p:grpSpPr>
        <a:xfrm>
          <a:off x="0" y="0"/>
          <a:ext cx="0" cy="0"/>
          <a:chOff x="0" y="0"/>
          <a:chExt cx="0" cy="0"/>
        </a:xfrm>
      </p:grpSpPr>
      <p:sp>
        <p:nvSpPr>
          <p:cNvPr id="2" name="Rektangel 1"/>
          <p:cNvSpPr/>
          <p:nvPr userDrawn="1"/>
        </p:nvSpPr>
        <p:spPr>
          <a:xfrm>
            <a:off x="0" y="0"/>
            <a:ext cx="9144000" cy="5129808"/>
          </a:xfrm>
          <a:prstGeom prst="rect">
            <a:avLst/>
          </a:prstGeom>
          <a:solidFill>
            <a:srgbClr val="6E5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7"/>
          <p:cNvSpPr/>
          <p:nvPr userDrawn="1"/>
        </p:nvSpPr>
        <p:spPr>
          <a:xfrm>
            <a:off x="0" y="5129808"/>
            <a:ext cx="9144000" cy="878706"/>
          </a:xfrm>
          <a:prstGeom prst="rect">
            <a:avLst/>
          </a:prstGeom>
          <a:solidFill>
            <a:srgbClr val="6E5F5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lvl="1"/>
            <a:r>
              <a:rPr lang="da-DK" sz="1400" b="0" i="0" u="none" strike="noStrike" kern="1200" baseline="0" dirty="0" smtClean="0">
                <a:solidFill>
                  <a:schemeClr val="lt1"/>
                </a:solidFill>
                <a:latin typeface="+mn-lt"/>
                <a:ea typeface="+mn-ea"/>
                <a:cs typeface="+mn-cs"/>
              </a:rPr>
              <a:t>Gør noget MED dem. Integrer dem aktivt i udviklingen og driften </a:t>
            </a:r>
          </a:p>
          <a:p>
            <a:pPr lvl="1"/>
            <a:r>
              <a:rPr lang="da-DK" sz="1400" b="0" i="0" u="none" strike="noStrike" kern="1200" baseline="0" dirty="0" smtClean="0">
                <a:solidFill>
                  <a:schemeClr val="lt1"/>
                </a:solidFill>
                <a:latin typeface="+mn-lt"/>
                <a:ea typeface="+mn-ea"/>
                <a:cs typeface="+mn-cs"/>
              </a:rPr>
              <a:t>af velfærdskommunen.</a:t>
            </a:r>
            <a:endParaRPr lang="da-DK" sz="1400" dirty="0"/>
          </a:p>
        </p:txBody>
      </p:sp>
      <p:sp>
        <p:nvSpPr>
          <p:cNvPr id="10" name="Tekstboks 9"/>
          <p:cNvSpPr txBox="1"/>
          <p:nvPr userDrawn="1"/>
        </p:nvSpPr>
        <p:spPr>
          <a:xfrm>
            <a:off x="755576" y="665312"/>
            <a:ext cx="1764624" cy="461665"/>
          </a:xfrm>
          <a:prstGeom prst="rect">
            <a:avLst/>
          </a:prstGeom>
          <a:noFill/>
        </p:spPr>
        <p:txBody>
          <a:bodyPr wrap="square" lIns="0" rtlCol="0">
            <a:spAutoFit/>
          </a:bodyPr>
          <a:lstStyle/>
          <a:p>
            <a:r>
              <a:rPr lang="da-DK" sz="2400" b="1" dirty="0" smtClean="0">
                <a:solidFill>
                  <a:srgbClr val="FFFFFF"/>
                </a:solidFill>
              </a:rPr>
              <a:t>#5</a:t>
            </a:r>
            <a:endParaRPr lang="da-DK" sz="2400" b="1" dirty="0">
              <a:solidFill>
                <a:srgbClr val="FFFFFF"/>
              </a:solidFill>
            </a:endParaRPr>
          </a:p>
        </p:txBody>
      </p:sp>
      <p:sp>
        <p:nvSpPr>
          <p:cNvPr id="11" name="Tekstboks 10"/>
          <p:cNvSpPr txBox="1"/>
          <p:nvPr userDrawn="1"/>
        </p:nvSpPr>
        <p:spPr>
          <a:xfrm>
            <a:off x="755576" y="1124744"/>
            <a:ext cx="7741288" cy="3600986"/>
          </a:xfrm>
          <a:prstGeom prst="rect">
            <a:avLst/>
          </a:prstGeom>
          <a:noFill/>
        </p:spPr>
        <p:txBody>
          <a:bodyPr wrap="square" lIns="0" rtlCol="0">
            <a:spAutoFit/>
          </a:bodyPr>
          <a:lstStyle/>
          <a:p>
            <a:r>
              <a:rPr lang="da-DK" sz="7600" b="1" i="0" u="none" strike="noStrike" kern="1200" baseline="0" dirty="0" smtClean="0">
                <a:solidFill>
                  <a:schemeClr val="bg1"/>
                </a:solidFill>
                <a:latin typeface="+mj-lt"/>
                <a:ea typeface="+mn-ea"/>
                <a:cs typeface="+mn-cs"/>
              </a:rPr>
              <a:t>Gør ikke </a:t>
            </a:r>
          </a:p>
          <a:p>
            <a:r>
              <a:rPr lang="da-DK" sz="7600" b="1" i="0" u="none" strike="noStrike" kern="1200" baseline="0" dirty="0" smtClean="0">
                <a:solidFill>
                  <a:schemeClr val="bg1"/>
                </a:solidFill>
                <a:latin typeface="+mj-lt"/>
                <a:ea typeface="+mn-ea"/>
                <a:cs typeface="+mn-cs"/>
              </a:rPr>
              <a:t>noget for dine borgere </a:t>
            </a:r>
            <a:endParaRPr lang="da-DK" sz="7600" b="1" dirty="0">
              <a:solidFill>
                <a:schemeClr val="bg1"/>
              </a:solidFill>
              <a:latin typeface="+mj-lt"/>
            </a:endParaRPr>
          </a:p>
        </p:txBody>
      </p:sp>
    </p:spTree>
    <p:extLst>
      <p:ext uri="{BB962C8B-B14F-4D97-AF65-F5344CB8AC3E}">
        <p14:creationId xmlns:p14="http://schemas.microsoft.com/office/powerpoint/2010/main" val="2585830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Bud 1">
    <p:spTree>
      <p:nvGrpSpPr>
        <p:cNvPr id="1" name=""/>
        <p:cNvGrpSpPr/>
        <p:nvPr/>
      </p:nvGrpSpPr>
      <p:grpSpPr>
        <a:xfrm>
          <a:off x="0" y="0"/>
          <a:ext cx="0" cy="0"/>
          <a:chOff x="0" y="0"/>
          <a:chExt cx="0" cy="0"/>
        </a:xfrm>
      </p:grpSpPr>
      <p:sp>
        <p:nvSpPr>
          <p:cNvPr id="2" name="Rektangel 1"/>
          <p:cNvSpPr/>
          <p:nvPr userDrawn="1"/>
        </p:nvSpPr>
        <p:spPr>
          <a:xfrm>
            <a:off x="0" y="-99392"/>
            <a:ext cx="9144000" cy="5229200"/>
          </a:xfrm>
          <a:prstGeom prst="rect">
            <a:avLst/>
          </a:pr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7"/>
          <p:cNvSpPr/>
          <p:nvPr userDrawn="1"/>
        </p:nvSpPr>
        <p:spPr>
          <a:xfrm>
            <a:off x="0" y="5129808"/>
            <a:ext cx="9144000" cy="878706"/>
          </a:xfrm>
          <a:prstGeom prst="rect">
            <a:avLst/>
          </a:prstGeom>
          <a:solidFill>
            <a:srgbClr val="E4002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lvl="1"/>
            <a:r>
              <a:rPr lang="da-DK" sz="1400" b="0" i="0" u="none" strike="noStrike" kern="1200" baseline="0" dirty="0" err="1" smtClean="0">
                <a:solidFill>
                  <a:schemeClr val="lt1"/>
                </a:solidFill>
                <a:latin typeface="+mn-lt"/>
                <a:ea typeface="+mn-ea"/>
                <a:cs typeface="+mn-cs"/>
              </a:rPr>
              <a:t>Samskabelse</a:t>
            </a:r>
            <a:r>
              <a:rPr lang="da-DK" sz="1400" b="0" i="0" u="none" strike="noStrike" kern="1200" baseline="0" dirty="0" smtClean="0">
                <a:solidFill>
                  <a:schemeClr val="lt1"/>
                </a:solidFill>
                <a:latin typeface="+mn-lt"/>
                <a:ea typeface="+mn-ea"/>
                <a:cs typeface="+mn-cs"/>
              </a:rPr>
              <a:t> kan ikke forceres. Giv processerne plads. Skab tid til samtaler </a:t>
            </a:r>
          </a:p>
          <a:p>
            <a:pPr lvl="1"/>
            <a:r>
              <a:rPr lang="da-DK" sz="1400" b="0" i="0" u="none" strike="noStrike" kern="1200" baseline="0" dirty="0" smtClean="0">
                <a:solidFill>
                  <a:schemeClr val="lt1"/>
                </a:solidFill>
                <a:latin typeface="+mn-lt"/>
                <a:ea typeface="+mn-ea"/>
                <a:cs typeface="+mn-cs"/>
              </a:rPr>
              <a:t>og refleksion. Forvent ikke løsninger eller nye handlemønstre fra dag til dag.</a:t>
            </a:r>
            <a:endParaRPr lang="da-DK" sz="1400" dirty="0"/>
          </a:p>
        </p:txBody>
      </p:sp>
      <p:sp>
        <p:nvSpPr>
          <p:cNvPr id="10" name="Tekstboks 9"/>
          <p:cNvSpPr txBox="1"/>
          <p:nvPr userDrawn="1"/>
        </p:nvSpPr>
        <p:spPr>
          <a:xfrm>
            <a:off x="755576" y="665312"/>
            <a:ext cx="1764624" cy="461665"/>
          </a:xfrm>
          <a:prstGeom prst="rect">
            <a:avLst/>
          </a:prstGeom>
          <a:noFill/>
        </p:spPr>
        <p:txBody>
          <a:bodyPr wrap="square" lIns="0" rtlCol="0">
            <a:spAutoFit/>
          </a:bodyPr>
          <a:lstStyle/>
          <a:p>
            <a:r>
              <a:rPr lang="da-DK" sz="2400" b="1" dirty="0" smtClean="0">
                <a:solidFill>
                  <a:srgbClr val="FFFFFF"/>
                </a:solidFill>
              </a:rPr>
              <a:t>#6</a:t>
            </a:r>
            <a:endParaRPr lang="da-DK" sz="2400" b="1" dirty="0">
              <a:solidFill>
                <a:srgbClr val="FFFFFF"/>
              </a:solidFill>
            </a:endParaRPr>
          </a:p>
        </p:txBody>
      </p:sp>
      <p:sp>
        <p:nvSpPr>
          <p:cNvPr id="11" name="Tekstboks 10"/>
          <p:cNvSpPr txBox="1"/>
          <p:nvPr userDrawn="1"/>
        </p:nvSpPr>
        <p:spPr>
          <a:xfrm>
            <a:off x="755576" y="1124744"/>
            <a:ext cx="7741288" cy="3600986"/>
          </a:xfrm>
          <a:prstGeom prst="rect">
            <a:avLst/>
          </a:prstGeom>
          <a:noFill/>
        </p:spPr>
        <p:txBody>
          <a:bodyPr wrap="square" lIns="0" rtlCol="0">
            <a:spAutoFit/>
          </a:bodyPr>
          <a:lstStyle/>
          <a:p>
            <a:r>
              <a:rPr lang="da-DK" sz="7600" b="1" i="0" u="none" strike="noStrike" kern="1200" baseline="0" dirty="0" smtClean="0">
                <a:solidFill>
                  <a:schemeClr val="bg1"/>
                </a:solidFill>
                <a:latin typeface="+mj-lt"/>
                <a:ea typeface="+mn-ea"/>
                <a:cs typeface="+mn-cs"/>
              </a:rPr>
              <a:t>Skynd </a:t>
            </a:r>
          </a:p>
          <a:p>
            <a:r>
              <a:rPr lang="da-DK" sz="7600" b="1" i="0" u="none" strike="noStrike" kern="1200" baseline="0" dirty="0" smtClean="0">
                <a:solidFill>
                  <a:schemeClr val="bg1"/>
                </a:solidFill>
                <a:latin typeface="+mj-lt"/>
                <a:ea typeface="+mn-ea"/>
                <a:cs typeface="+mn-cs"/>
              </a:rPr>
              <a:t>dig </a:t>
            </a:r>
          </a:p>
          <a:p>
            <a:r>
              <a:rPr lang="da-DK" sz="7600" b="1" i="0" u="none" strike="noStrike" kern="1200" baseline="0" dirty="0" smtClean="0">
                <a:solidFill>
                  <a:schemeClr val="bg1"/>
                </a:solidFill>
                <a:latin typeface="+mj-lt"/>
                <a:ea typeface="+mn-ea"/>
                <a:cs typeface="+mn-cs"/>
              </a:rPr>
              <a:t>ikke </a:t>
            </a:r>
            <a:endParaRPr lang="da-DK" sz="7600" b="1" dirty="0">
              <a:solidFill>
                <a:schemeClr val="bg1"/>
              </a:solidFill>
              <a:latin typeface="+mj-lt"/>
            </a:endParaRPr>
          </a:p>
        </p:txBody>
      </p:sp>
    </p:spTree>
    <p:extLst>
      <p:ext uri="{BB962C8B-B14F-4D97-AF65-F5344CB8AC3E}">
        <p14:creationId xmlns:p14="http://schemas.microsoft.com/office/powerpoint/2010/main" val="97370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ud 1">
    <p:spTree>
      <p:nvGrpSpPr>
        <p:cNvPr id="1" name=""/>
        <p:cNvGrpSpPr/>
        <p:nvPr/>
      </p:nvGrpSpPr>
      <p:grpSpPr>
        <a:xfrm>
          <a:off x="0" y="0"/>
          <a:ext cx="0" cy="0"/>
          <a:chOff x="0" y="0"/>
          <a:chExt cx="0" cy="0"/>
        </a:xfrm>
      </p:grpSpPr>
      <p:sp>
        <p:nvSpPr>
          <p:cNvPr id="2" name="Rektangel 1"/>
          <p:cNvSpPr/>
          <p:nvPr userDrawn="1"/>
        </p:nvSpPr>
        <p:spPr>
          <a:xfrm>
            <a:off x="0" y="-99392"/>
            <a:ext cx="9144000" cy="52292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7"/>
          <p:cNvSpPr/>
          <p:nvPr userDrawn="1"/>
        </p:nvSpPr>
        <p:spPr>
          <a:xfrm>
            <a:off x="0" y="5129808"/>
            <a:ext cx="9144000" cy="878706"/>
          </a:xfrm>
          <a:prstGeom prst="rect">
            <a:avLst/>
          </a:prstGeom>
          <a:solidFill>
            <a:srgbClr val="FF82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lvl="1"/>
            <a:r>
              <a:rPr lang="da-DK" sz="1400" b="0" i="0" u="none" strike="noStrike" kern="1200" baseline="0" dirty="0" smtClean="0">
                <a:solidFill>
                  <a:schemeClr val="lt1"/>
                </a:solidFill>
                <a:latin typeface="+mn-lt"/>
                <a:ea typeface="+mn-ea"/>
                <a:cs typeface="+mn-cs"/>
              </a:rPr>
              <a:t>Stol på den fælles viden i det samskabende rum. Summen af erfaringer, </a:t>
            </a:r>
          </a:p>
          <a:p>
            <a:pPr lvl="1"/>
            <a:r>
              <a:rPr lang="da-DK" sz="1400" b="0" i="0" u="none" strike="noStrike" kern="1200" baseline="0" dirty="0" smtClean="0">
                <a:solidFill>
                  <a:schemeClr val="lt1"/>
                </a:solidFill>
                <a:latin typeface="+mn-lt"/>
                <a:ea typeface="+mn-ea"/>
                <a:cs typeface="+mn-cs"/>
              </a:rPr>
              <a:t>kreativitet og ressourcer fra alle interessenter gør løsningen mere holdbar. </a:t>
            </a:r>
            <a:endParaRPr lang="da-DK" sz="1400" dirty="0"/>
          </a:p>
        </p:txBody>
      </p:sp>
      <p:sp>
        <p:nvSpPr>
          <p:cNvPr id="10" name="Tekstboks 9"/>
          <p:cNvSpPr txBox="1"/>
          <p:nvPr userDrawn="1"/>
        </p:nvSpPr>
        <p:spPr>
          <a:xfrm>
            <a:off x="755576" y="665312"/>
            <a:ext cx="1764624" cy="461665"/>
          </a:xfrm>
          <a:prstGeom prst="rect">
            <a:avLst/>
          </a:prstGeom>
          <a:noFill/>
        </p:spPr>
        <p:txBody>
          <a:bodyPr wrap="square" lIns="0" rtlCol="0">
            <a:spAutoFit/>
          </a:bodyPr>
          <a:lstStyle/>
          <a:p>
            <a:r>
              <a:rPr lang="da-DK" sz="2400" b="1" dirty="0" smtClean="0">
                <a:solidFill>
                  <a:srgbClr val="FFFFFF"/>
                </a:solidFill>
              </a:rPr>
              <a:t>#7</a:t>
            </a:r>
            <a:endParaRPr lang="da-DK" sz="2400" b="1" dirty="0">
              <a:solidFill>
                <a:srgbClr val="FFFFFF"/>
              </a:solidFill>
            </a:endParaRPr>
          </a:p>
        </p:txBody>
      </p:sp>
      <p:sp>
        <p:nvSpPr>
          <p:cNvPr id="11" name="Tekstboks 10"/>
          <p:cNvSpPr txBox="1"/>
          <p:nvPr userDrawn="1"/>
        </p:nvSpPr>
        <p:spPr>
          <a:xfrm>
            <a:off x="755576" y="1124744"/>
            <a:ext cx="7741288" cy="3600986"/>
          </a:xfrm>
          <a:prstGeom prst="rect">
            <a:avLst/>
          </a:prstGeom>
          <a:noFill/>
        </p:spPr>
        <p:txBody>
          <a:bodyPr wrap="square" lIns="0" rtlCol="0">
            <a:spAutoFit/>
          </a:bodyPr>
          <a:lstStyle/>
          <a:p>
            <a:r>
              <a:rPr lang="da-DK" sz="7600" b="1" i="0" u="none" strike="noStrike" kern="1200" baseline="0" dirty="0" smtClean="0">
                <a:solidFill>
                  <a:schemeClr val="bg1"/>
                </a:solidFill>
                <a:latin typeface="+mj-lt"/>
                <a:ea typeface="+mn-ea"/>
                <a:cs typeface="+mn-cs"/>
              </a:rPr>
              <a:t>Stol ikke </a:t>
            </a:r>
          </a:p>
          <a:p>
            <a:r>
              <a:rPr lang="da-DK" sz="7600" b="1" i="0" u="none" strike="noStrike" kern="1200" baseline="0" dirty="0" smtClean="0">
                <a:solidFill>
                  <a:schemeClr val="bg1"/>
                </a:solidFill>
                <a:latin typeface="+mj-lt"/>
                <a:ea typeface="+mn-ea"/>
                <a:cs typeface="+mn-cs"/>
              </a:rPr>
              <a:t>på din </a:t>
            </a:r>
          </a:p>
          <a:p>
            <a:r>
              <a:rPr lang="da-DK" sz="7600" b="1" i="0" u="none" strike="noStrike" kern="1200" baseline="0" dirty="0" smtClean="0">
                <a:solidFill>
                  <a:schemeClr val="bg1"/>
                </a:solidFill>
                <a:latin typeface="+mj-lt"/>
                <a:ea typeface="+mn-ea"/>
                <a:cs typeface="+mn-cs"/>
              </a:rPr>
              <a:t>viden </a:t>
            </a:r>
            <a:endParaRPr lang="da-DK" sz="7600" b="1" dirty="0">
              <a:solidFill>
                <a:schemeClr val="bg1"/>
              </a:solidFill>
              <a:latin typeface="+mj-lt"/>
            </a:endParaRPr>
          </a:p>
        </p:txBody>
      </p:sp>
    </p:spTree>
    <p:extLst>
      <p:ext uri="{BB962C8B-B14F-4D97-AF65-F5344CB8AC3E}">
        <p14:creationId xmlns:p14="http://schemas.microsoft.com/office/powerpoint/2010/main" val="1974255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Bud 1">
    <p:spTree>
      <p:nvGrpSpPr>
        <p:cNvPr id="1" name=""/>
        <p:cNvGrpSpPr/>
        <p:nvPr/>
      </p:nvGrpSpPr>
      <p:grpSpPr>
        <a:xfrm>
          <a:off x="0" y="0"/>
          <a:ext cx="0" cy="0"/>
          <a:chOff x="0" y="0"/>
          <a:chExt cx="0" cy="0"/>
        </a:xfrm>
      </p:grpSpPr>
      <p:sp>
        <p:nvSpPr>
          <p:cNvPr id="2" name="Rektangel 1"/>
          <p:cNvSpPr/>
          <p:nvPr userDrawn="1"/>
        </p:nvSpPr>
        <p:spPr>
          <a:xfrm>
            <a:off x="0" y="0"/>
            <a:ext cx="9144000" cy="5129808"/>
          </a:xfrm>
          <a:prstGeom prst="rect">
            <a:avLst/>
          </a:prstGeom>
          <a:solidFill>
            <a:srgbClr val="3F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7"/>
          <p:cNvSpPr/>
          <p:nvPr userDrawn="1"/>
        </p:nvSpPr>
        <p:spPr>
          <a:xfrm>
            <a:off x="0" y="5129808"/>
            <a:ext cx="9144000" cy="878706"/>
          </a:xfrm>
          <a:prstGeom prst="rect">
            <a:avLst/>
          </a:prstGeom>
          <a:solidFill>
            <a:srgbClr val="3F444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5488" lvl="0" indent="0"/>
            <a:r>
              <a:rPr lang="da-DK" sz="1400" b="0" i="0" u="none" strike="noStrike" kern="1200" baseline="0" dirty="0" smtClean="0">
                <a:solidFill>
                  <a:schemeClr val="lt1"/>
                </a:solidFill>
                <a:latin typeface="+mn-lt"/>
                <a:ea typeface="+mn-ea"/>
                <a:cs typeface="+mn-cs"/>
              </a:rPr>
              <a:t>Lad der være ligeværdighed i rummet og vær nysgerrig på de andres holdninger, </a:t>
            </a:r>
          </a:p>
          <a:p>
            <a:pPr marL="725488" lvl="0" indent="0"/>
            <a:r>
              <a:rPr lang="da-DK" sz="1400" b="0" i="0" u="none" strike="noStrike" kern="1200" baseline="0" dirty="0" smtClean="0">
                <a:solidFill>
                  <a:schemeClr val="lt1"/>
                </a:solidFill>
                <a:latin typeface="+mn-lt"/>
                <a:ea typeface="+mn-ea"/>
                <a:cs typeface="+mn-cs"/>
              </a:rPr>
              <a:t>oplevelser og viden. I </a:t>
            </a:r>
            <a:r>
              <a:rPr lang="da-DK" sz="1400" b="0" i="0" u="none" strike="noStrike" kern="1200" baseline="0" dirty="0" err="1" smtClean="0">
                <a:solidFill>
                  <a:schemeClr val="lt1"/>
                </a:solidFill>
                <a:latin typeface="+mn-lt"/>
                <a:ea typeface="+mn-ea"/>
                <a:cs typeface="+mn-cs"/>
              </a:rPr>
              <a:t>samskabelse</a:t>
            </a:r>
            <a:r>
              <a:rPr lang="da-DK" sz="1400" b="0" i="0" u="none" strike="noStrike" kern="1200" baseline="0" dirty="0" smtClean="0">
                <a:solidFill>
                  <a:schemeClr val="lt1"/>
                </a:solidFill>
                <a:latin typeface="+mn-lt"/>
                <a:ea typeface="+mn-ea"/>
                <a:cs typeface="+mn-cs"/>
              </a:rPr>
              <a:t> er deltagernes erfaringer lige værdifulde. </a:t>
            </a:r>
            <a:endParaRPr lang="da-DK" sz="1400" dirty="0"/>
          </a:p>
        </p:txBody>
      </p:sp>
      <p:sp>
        <p:nvSpPr>
          <p:cNvPr id="10" name="Tekstboks 9"/>
          <p:cNvSpPr txBox="1"/>
          <p:nvPr userDrawn="1"/>
        </p:nvSpPr>
        <p:spPr>
          <a:xfrm>
            <a:off x="827584" y="665312"/>
            <a:ext cx="1692616" cy="461665"/>
          </a:xfrm>
          <a:prstGeom prst="rect">
            <a:avLst/>
          </a:prstGeom>
          <a:noFill/>
        </p:spPr>
        <p:txBody>
          <a:bodyPr wrap="square" lIns="0" rtlCol="0">
            <a:spAutoFit/>
          </a:bodyPr>
          <a:lstStyle/>
          <a:p>
            <a:r>
              <a:rPr lang="da-DK" sz="2400" b="1" dirty="0" smtClean="0">
                <a:solidFill>
                  <a:srgbClr val="FFFFFF"/>
                </a:solidFill>
              </a:rPr>
              <a:t>#8</a:t>
            </a:r>
            <a:endParaRPr lang="da-DK" sz="2400" b="1" dirty="0">
              <a:solidFill>
                <a:srgbClr val="FFFFFF"/>
              </a:solidFill>
            </a:endParaRPr>
          </a:p>
        </p:txBody>
      </p:sp>
      <p:sp>
        <p:nvSpPr>
          <p:cNvPr id="11" name="Tekstboks 10"/>
          <p:cNvSpPr txBox="1"/>
          <p:nvPr userDrawn="1"/>
        </p:nvSpPr>
        <p:spPr>
          <a:xfrm>
            <a:off x="827584" y="1241376"/>
            <a:ext cx="7669280" cy="2431435"/>
          </a:xfrm>
          <a:prstGeom prst="rect">
            <a:avLst/>
          </a:prstGeom>
          <a:noFill/>
        </p:spPr>
        <p:txBody>
          <a:bodyPr wrap="square" lIns="0" rtlCol="0">
            <a:spAutoFit/>
          </a:bodyPr>
          <a:lstStyle/>
          <a:p>
            <a:r>
              <a:rPr lang="da-DK" sz="7600" b="1" dirty="0" smtClean="0">
                <a:solidFill>
                  <a:srgbClr val="FFFFFF"/>
                </a:solidFill>
                <a:latin typeface="+mj-lt"/>
              </a:rPr>
              <a:t>Slip</a:t>
            </a:r>
          </a:p>
          <a:p>
            <a:r>
              <a:rPr lang="da-DK" sz="7600" b="1" dirty="0" smtClean="0">
                <a:solidFill>
                  <a:srgbClr val="FFFFFF"/>
                </a:solidFill>
                <a:latin typeface="+mj-lt"/>
              </a:rPr>
              <a:t>magten</a:t>
            </a:r>
            <a:endParaRPr lang="da-DK" sz="7600" b="1" dirty="0">
              <a:solidFill>
                <a:srgbClr val="FFFFFF"/>
              </a:solidFill>
              <a:latin typeface="+mj-lt"/>
            </a:endParaRPr>
          </a:p>
        </p:txBody>
      </p:sp>
    </p:spTree>
    <p:extLst>
      <p:ext uri="{BB962C8B-B14F-4D97-AF65-F5344CB8AC3E}">
        <p14:creationId xmlns:p14="http://schemas.microsoft.com/office/powerpoint/2010/main" val="337753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Bud 1">
    <p:spTree>
      <p:nvGrpSpPr>
        <p:cNvPr id="1" name=""/>
        <p:cNvGrpSpPr/>
        <p:nvPr/>
      </p:nvGrpSpPr>
      <p:grpSpPr>
        <a:xfrm>
          <a:off x="0" y="0"/>
          <a:ext cx="0" cy="0"/>
          <a:chOff x="0" y="0"/>
          <a:chExt cx="0" cy="0"/>
        </a:xfrm>
      </p:grpSpPr>
      <p:sp>
        <p:nvSpPr>
          <p:cNvPr id="2" name="Rektangel 1"/>
          <p:cNvSpPr/>
          <p:nvPr userDrawn="1"/>
        </p:nvSpPr>
        <p:spPr>
          <a:xfrm>
            <a:off x="0" y="0"/>
            <a:ext cx="9144000" cy="5129808"/>
          </a:xfrm>
          <a:prstGeom prst="rect">
            <a:avLst/>
          </a:prstGeom>
          <a:solidFill>
            <a:srgbClr val="612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7"/>
          <p:cNvSpPr/>
          <p:nvPr userDrawn="1"/>
        </p:nvSpPr>
        <p:spPr>
          <a:xfrm>
            <a:off x="0" y="5129808"/>
            <a:ext cx="9144000" cy="878706"/>
          </a:xfrm>
          <a:prstGeom prst="rect">
            <a:avLst/>
          </a:prstGeom>
          <a:solidFill>
            <a:srgbClr val="612C5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5488" indent="0"/>
            <a:r>
              <a:rPr lang="da-DK" sz="1400" b="0" i="0" u="none" strike="noStrike" kern="1200" baseline="0" dirty="0" smtClean="0">
                <a:solidFill>
                  <a:schemeClr val="lt1"/>
                </a:solidFill>
                <a:latin typeface="+mn-lt"/>
                <a:ea typeface="+mn-ea"/>
                <a:cs typeface="+mn-cs"/>
              </a:rPr>
              <a:t>Fokuser på vejen til løsningen. Bliv i nuet og gå åbent ind i det </a:t>
            </a:r>
          </a:p>
          <a:p>
            <a:pPr marL="725488" indent="0"/>
            <a:r>
              <a:rPr lang="da-DK" sz="1400" b="0" i="0" u="none" strike="noStrike" kern="1200" baseline="0" dirty="0" smtClean="0">
                <a:solidFill>
                  <a:schemeClr val="lt1"/>
                </a:solidFill>
                <a:latin typeface="+mn-lt"/>
                <a:ea typeface="+mn-ea"/>
                <a:cs typeface="+mn-cs"/>
              </a:rPr>
              <a:t>eksperimenterende rum, som enhver </a:t>
            </a:r>
            <a:r>
              <a:rPr lang="da-DK" sz="1400" b="0" i="0" u="none" strike="noStrike" kern="1200" baseline="0" dirty="0" err="1" smtClean="0">
                <a:solidFill>
                  <a:schemeClr val="lt1"/>
                </a:solidFill>
                <a:latin typeface="+mn-lt"/>
                <a:ea typeface="+mn-ea"/>
                <a:cs typeface="+mn-cs"/>
              </a:rPr>
              <a:t>samskabelsesproces</a:t>
            </a:r>
            <a:r>
              <a:rPr lang="da-DK" sz="1400" b="0" i="0" u="none" strike="noStrike" kern="1200" baseline="0" dirty="0" smtClean="0">
                <a:solidFill>
                  <a:schemeClr val="lt1"/>
                </a:solidFill>
                <a:latin typeface="+mn-lt"/>
                <a:ea typeface="+mn-ea"/>
                <a:cs typeface="+mn-cs"/>
              </a:rPr>
              <a:t> bygger på. </a:t>
            </a:r>
            <a:endParaRPr lang="da-DK" sz="1400" dirty="0"/>
          </a:p>
        </p:txBody>
      </p:sp>
      <p:sp>
        <p:nvSpPr>
          <p:cNvPr id="10" name="Tekstboks 9"/>
          <p:cNvSpPr txBox="1"/>
          <p:nvPr userDrawn="1"/>
        </p:nvSpPr>
        <p:spPr>
          <a:xfrm>
            <a:off x="827584" y="620688"/>
            <a:ext cx="1692616" cy="461665"/>
          </a:xfrm>
          <a:prstGeom prst="rect">
            <a:avLst/>
          </a:prstGeom>
          <a:noFill/>
        </p:spPr>
        <p:txBody>
          <a:bodyPr wrap="square" lIns="0" rtlCol="0">
            <a:spAutoFit/>
          </a:bodyPr>
          <a:lstStyle/>
          <a:p>
            <a:r>
              <a:rPr lang="da-DK" sz="2400" b="1" dirty="0" smtClean="0">
                <a:solidFill>
                  <a:srgbClr val="FFFFFF"/>
                </a:solidFill>
              </a:rPr>
              <a:t>#9</a:t>
            </a:r>
            <a:endParaRPr lang="da-DK" sz="2400" b="1" dirty="0">
              <a:solidFill>
                <a:srgbClr val="FFFFFF"/>
              </a:solidFill>
            </a:endParaRPr>
          </a:p>
        </p:txBody>
      </p:sp>
      <p:sp>
        <p:nvSpPr>
          <p:cNvPr id="11" name="Tekstboks 10"/>
          <p:cNvSpPr txBox="1"/>
          <p:nvPr userDrawn="1"/>
        </p:nvSpPr>
        <p:spPr>
          <a:xfrm>
            <a:off x="827584" y="1196752"/>
            <a:ext cx="7669280" cy="3600986"/>
          </a:xfrm>
          <a:prstGeom prst="rect">
            <a:avLst/>
          </a:prstGeom>
          <a:noFill/>
        </p:spPr>
        <p:txBody>
          <a:bodyPr wrap="square" lIns="0" rtlCol="0">
            <a:spAutoFit/>
          </a:bodyPr>
          <a:lstStyle/>
          <a:p>
            <a:r>
              <a:rPr lang="da-DK" sz="7600" b="1" i="0" u="none" strike="noStrike" kern="1200" baseline="0" dirty="0" smtClean="0">
                <a:solidFill>
                  <a:schemeClr val="bg1"/>
                </a:solidFill>
                <a:latin typeface="+mj-lt"/>
                <a:ea typeface="+mn-ea"/>
                <a:cs typeface="+mn-cs"/>
              </a:rPr>
              <a:t>Fokusér </a:t>
            </a:r>
            <a:endParaRPr lang="da-DK" sz="7600" b="0" i="0" u="none" strike="noStrike" kern="1200" baseline="0" dirty="0" smtClean="0">
              <a:solidFill>
                <a:schemeClr val="bg1"/>
              </a:solidFill>
              <a:latin typeface="+mj-lt"/>
              <a:ea typeface="+mn-ea"/>
              <a:cs typeface="+mn-cs"/>
            </a:endParaRPr>
          </a:p>
          <a:p>
            <a:r>
              <a:rPr lang="da-DK" sz="7600" b="1" i="0" u="none" strike="noStrike" kern="1200" baseline="0" dirty="0" smtClean="0">
                <a:solidFill>
                  <a:schemeClr val="bg1"/>
                </a:solidFill>
                <a:latin typeface="+mj-lt"/>
                <a:ea typeface="+mn-ea"/>
                <a:cs typeface="+mn-cs"/>
              </a:rPr>
              <a:t>ikke på </a:t>
            </a:r>
            <a:endParaRPr lang="da-DK" sz="7600" b="0" i="0" u="none" strike="noStrike" kern="1200" baseline="0" dirty="0" smtClean="0">
              <a:solidFill>
                <a:schemeClr val="bg1"/>
              </a:solidFill>
              <a:latin typeface="+mj-lt"/>
              <a:ea typeface="+mn-ea"/>
              <a:cs typeface="+mn-cs"/>
            </a:endParaRPr>
          </a:p>
          <a:p>
            <a:r>
              <a:rPr lang="da-DK" sz="7600" b="1" i="0" u="none" strike="noStrike" kern="1200" baseline="0" dirty="0" smtClean="0">
                <a:solidFill>
                  <a:schemeClr val="bg1"/>
                </a:solidFill>
                <a:latin typeface="+mj-lt"/>
                <a:ea typeface="+mn-ea"/>
                <a:cs typeface="+mn-cs"/>
              </a:rPr>
              <a:t>løsningen </a:t>
            </a:r>
            <a:endParaRPr lang="da-DK" sz="7600" b="1" dirty="0">
              <a:solidFill>
                <a:schemeClr val="bg1"/>
              </a:solidFill>
              <a:latin typeface="+mj-lt"/>
            </a:endParaRPr>
          </a:p>
        </p:txBody>
      </p:sp>
    </p:spTree>
    <p:extLst>
      <p:ext uri="{BB962C8B-B14F-4D97-AF65-F5344CB8AC3E}">
        <p14:creationId xmlns:p14="http://schemas.microsoft.com/office/powerpoint/2010/main" val="1535952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Bud 1">
    <p:spTree>
      <p:nvGrpSpPr>
        <p:cNvPr id="1" name=""/>
        <p:cNvGrpSpPr/>
        <p:nvPr/>
      </p:nvGrpSpPr>
      <p:grpSpPr>
        <a:xfrm>
          <a:off x="0" y="0"/>
          <a:ext cx="0" cy="0"/>
          <a:chOff x="0" y="0"/>
          <a:chExt cx="0" cy="0"/>
        </a:xfrm>
      </p:grpSpPr>
      <p:sp>
        <p:nvSpPr>
          <p:cNvPr id="2" name="Rektangel 1"/>
          <p:cNvSpPr/>
          <p:nvPr userDrawn="1"/>
        </p:nvSpPr>
        <p:spPr>
          <a:xfrm>
            <a:off x="0" y="0"/>
            <a:ext cx="9144000" cy="5129808"/>
          </a:xfrm>
          <a:prstGeom prst="rect">
            <a:avLst/>
          </a:prstGeom>
          <a:solidFill>
            <a:srgbClr val="F4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7"/>
          <p:cNvSpPr/>
          <p:nvPr userDrawn="1"/>
        </p:nvSpPr>
        <p:spPr>
          <a:xfrm>
            <a:off x="0" y="5129808"/>
            <a:ext cx="9144000" cy="878706"/>
          </a:xfrm>
          <a:prstGeom prst="rect">
            <a:avLst/>
          </a:prstGeom>
          <a:solidFill>
            <a:srgbClr val="F4364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6800" rtlCol="0" anchor="ctr"/>
          <a:lstStyle/>
          <a:p>
            <a:pPr lvl="1"/>
            <a:r>
              <a:rPr lang="da-DK" sz="1400" b="0" i="0" u="none" strike="noStrike" kern="1200" baseline="0" dirty="0" smtClean="0">
                <a:solidFill>
                  <a:schemeClr val="lt1"/>
                </a:solidFill>
                <a:latin typeface="+mn-lt"/>
                <a:ea typeface="+mn-ea"/>
                <a:cs typeface="+mn-cs"/>
              </a:rPr>
              <a:t>    Kun komplekse og svært overskuelige problemer kalder på </a:t>
            </a:r>
            <a:r>
              <a:rPr lang="da-DK" sz="1400" b="0" i="0" u="none" strike="noStrike" kern="1200" baseline="0" dirty="0" err="1" smtClean="0">
                <a:solidFill>
                  <a:schemeClr val="lt1"/>
                </a:solidFill>
                <a:latin typeface="+mn-lt"/>
                <a:ea typeface="+mn-ea"/>
                <a:cs typeface="+mn-cs"/>
              </a:rPr>
              <a:t>samskabelse</a:t>
            </a:r>
            <a:r>
              <a:rPr lang="da-DK" sz="1400" b="0" i="0" u="none" strike="noStrike" kern="1200" baseline="0" dirty="0" smtClean="0">
                <a:solidFill>
                  <a:schemeClr val="lt1"/>
                </a:solidFill>
                <a:latin typeface="+mn-lt"/>
                <a:ea typeface="+mn-ea"/>
                <a:cs typeface="+mn-cs"/>
              </a:rPr>
              <a:t>. </a:t>
            </a:r>
          </a:p>
          <a:p>
            <a:pPr lvl="1"/>
            <a:r>
              <a:rPr lang="da-DK" sz="1400" b="0" i="0" u="none" strike="noStrike" kern="1200" baseline="0" dirty="0" smtClean="0">
                <a:solidFill>
                  <a:schemeClr val="lt1"/>
                </a:solidFill>
                <a:latin typeface="+mn-lt"/>
                <a:ea typeface="+mn-ea"/>
                <a:cs typeface="+mn-cs"/>
              </a:rPr>
              <a:t>    Det er et stærkt men også krævende værktøj, så brug det ikke i enhver problematik.</a:t>
            </a:r>
            <a:endParaRPr lang="da-DK" sz="1400" dirty="0"/>
          </a:p>
        </p:txBody>
      </p:sp>
      <p:sp>
        <p:nvSpPr>
          <p:cNvPr id="10" name="Tekstboks 9"/>
          <p:cNvSpPr txBox="1"/>
          <p:nvPr userDrawn="1"/>
        </p:nvSpPr>
        <p:spPr>
          <a:xfrm>
            <a:off x="755576" y="665312"/>
            <a:ext cx="1764624" cy="461665"/>
          </a:xfrm>
          <a:prstGeom prst="rect">
            <a:avLst/>
          </a:prstGeom>
          <a:noFill/>
        </p:spPr>
        <p:txBody>
          <a:bodyPr wrap="square" lIns="0" rtlCol="0">
            <a:spAutoFit/>
          </a:bodyPr>
          <a:lstStyle/>
          <a:p>
            <a:r>
              <a:rPr lang="da-DK" sz="2400" b="1" dirty="0" smtClean="0">
                <a:solidFill>
                  <a:srgbClr val="FFFFFF"/>
                </a:solidFill>
              </a:rPr>
              <a:t>#10</a:t>
            </a:r>
            <a:endParaRPr lang="da-DK" sz="2400" b="1" dirty="0">
              <a:solidFill>
                <a:srgbClr val="FFFFFF"/>
              </a:solidFill>
            </a:endParaRPr>
          </a:p>
        </p:txBody>
      </p:sp>
      <p:sp>
        <p:nvSpPr>
          <p:cNvPr id="11" name="Tekstboks 10"/>
          <p:cNvSpPr txBox="1"/>
          <p:nvPr userDrawn="1"/>
        </p:nvSpPr>
        <p:spPr>
          <a:xfrm>
            <a:off x="755576" y="1124744"/>
            <a:ext cx="7741288" cy="3600986"/>
          </a:xfrm>
          <a:prstGeom prst="rect">
            <a:avLst/>
          </a:prstGeom>
          <a:noFill/>
        </p:spPr>
        <p:txBody>
          <a:bodyPr wrap="square" lIns="0" rtlCol="0">
            <a:spAutoFit/>
          </a:bodyPr>
          <a:lstStyle/>
          <a:p>
            <a:r>
              <a:rPr lang="da-DK" sz="7600" b="1" i="0" u="none" strike="noStrike" kern="1200" baseline="0" dirty="0" err="1" smtClean="0">
                <a:solidFill>
                  <a:schemeClr val="bg1"/>
                </a:solidFill>
                <a:latin typeface="+mj-lt"/>
                <a:ea typeface="+mn-ea"/>
                <a:cs typeface="+mn-cs"/>
              </a:rPr>
              <a:t>Samskab</a:t>
            </a:r>
            <a:r>
              <a:rPr lang="da-DK" sz="7600" b="1" i="0" u="none" strike="noStrike" kern="1200" baseline="0" dirty="0" smtClean="0">
                <a:solidFill>
                  <a:schemeClr val="bg1"/>
                </a:solidFill>
                <a:latin typeface="+mj-lt"/>
                <a:ea typeface="+mn-ea"/>
                <a:cs typeface="+mn-cs"/>
              </a:rPr>
              <a:t> </a:t>
            </a:r>
          </a:p>
          <a:p>
            <a:r>
              <a:rPr lang="da-DK" sz="7600" b="1" i="0" u="none" strike="noStrike" kern="1200" baseline="0" dirty="0" smtClean="0">
                <a:solidFill>
                  <a:schemeClr val="bg1"/>
                </a:solidFill>
                <a:latin typeface="+mj-lt"/>
                <a:ea typeface="+mn-ea"/>
                <a:cs typeface="+mn-cs"/>
              </a:rPr>
              <a:t>ikke </a:t>
            </a:r>
            <a:endParaRPr lang="da-DK" sz="7600" b="0" i="0" u="none" strike="noStrike" kern="1200" baseline="0" dirty="0" smtClean="0">
              <a:solidFill>
                <a:schemeClr val="bg1"/>
              </a:solidFill>
              <a:latin typeface="+mj-lt"/>
              <a:ea typeface="+mn-ea"/>
              <a:cs typeface="+mn-cs"/>
            </a:endParaRPr>
          </a:p>
          <a:p>
            <a:r>
              <a:rPr lang="da-DK" sz="7600" b="1" i="0" u="none" strike="noStrike" kern="1200" baseline="0" dirty="0" smtClean="0">
                <a:solidFill>
                  <a:schemeClr val="bg1"/>
                </a:solidFill>
                <a:latin typeface="+mj-lt"/>
                <a:ea typeface="+mn-ea"/>
                <a:cs typeface="+mn-cs"/>
              </a:rPr>
              <a:t>alt </a:t>
            </a:r>
            <a:endParaRPr lang="da-DK" sz="7600" b="1" dirty="0">
              <a:solidFill>
                <a:schemeClr val="bg1"/>
              </a:solidFill>
              <a:latin typeface="+mj-lt"/>
            </a:endParaRPr>
          </a:p>
        </p:txBody>
      </p:sp>
    </p:spTree>
    <p:extLst>
      <p:ext uri="{BB962C8B-B14F-4D97-AF65-F5344CB8AC3E}">
        <p14:creationId xmlns:p14="http://schemas.microsoft.com/office/powerpoint/2010/main" val="145481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A Grøn">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srcRect t="462" r="1272" b="283"/>
          <a:stretch/>
        </p:blipFill>
        <p:spPr>
          <a:xfrm>
            <a:off x="-1" y="0"/>
            <a:ext cx="9144001" cy="5645153"/>
          </a:xfrm>
          <a:prstGeom prst="rect">
            <a:avLst/>
          </a:prstGeom>
        </p:spPr>
      </p:pic>
      <p:sp>
        <p:nvSpPr>
          <p:cNvPr id="4" name="Pladsholder til sidefod 3"/>
          <p:cNvSpPr>
            <a:spLocks noGrp="1"/>
          </p:cNvSpPr>
          <p:nvPr>
            <p:ph type="ftr" sz="quarter" idx="11"/>
          </p:nvPr>
        </p:nvSpPr>
        <p:spPr/>
        <p:txBody>
          <a:bodyPr/>
          <a:lstStyle>
            <a:lvl1pPr algn="l">
              <a:defRPr sz="1200">
                <a:solidFill>
                  <a:srgbClr val="FFFFFF"/>
                </a:solidFill>
              </a:defRPr>
            </a:lvl1pPr>
          </a:lstStyle>
          <a:p>
            <a:r>
              <a:rPr lang="da-DK" smtClean="0"/>
              <a:t>TEMA / TITEL ELLER NAVN</a:t>
            </a:r>
            <a:endParaRPr lang="da-DK"/>
          </a:p>
        </p:txBody>
      </p:sp>
      <p:pic>
        <p:nvPicPr>
          <p:cNvPr id="7" name="Billede 6" descr="COK_bund_a4_landscape_CMYK.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5065"/>
            <a:ext cx="9144000" cy="1292323"/>
          </a:xfrm>
          <a:prstGeom prst="rect">
            <a:avLst/>
          </a:prstGeom>
        </p:spPr>
      </p:pic>
      <p:sp>
        <p:nvSpPr>
          <p:cNvPr id="14" name="Pladsholder til tekst 10"/>
          <p:cNvSpPr>
            <a:spLocks noGrp="1"/>
          </p:cNvSpPr>
          <p:nvPr>
            <p:ph type="body" sz="quarter" idx="16" hasCustomPrompt="1"/>
          </p:nvPr>
        </p:nvSpPr>
        <p:spPr>
          <a:xfrm>
            <a:off x="2123728" y="1412776"/>
            <a:ext cx="6400800" cy="2761200"/>
          </a:xfrm>
        </p:spPr>
        <p:txBody>
          <a:bodyPr lIns="0">
            <a:noAutofit/>
          </a:bodyPr>
          <a:lstStyle>
            <a:lvl1pPr marL="0" indent="0">
              <a:buFontTx/>
              <a:buNone/>
              <a:defRPr sz="4800" b="1" baseline="0">
                <a:solidFill>
                  <a:srgbClr val="FFFFFF"/>
                </a:solidFill>
                <a:latin typeface="+mj-lt"/>
              </a:defRPr>
            </a:lvl1pPr>
          </a:lstStyle>
          <a:p>
            <a:pPr lvl="0"/>
            <a:r>
              <a:rPr lang="da-DK" dirty="0" smtClean="0"/>
              <a:t>Overskrift til præsentation skrives her</a:t>
            </a:r>
            <a:endParaRPr lang="da-DK" dirty="0"/>
          </a:p>
        </p:txBody>
      </p:sp>
    </p:spTree>
    <p:extLst>
      <p:ext uri="{BB962C8B-B14F-4D97-AF65-F5344CB8AC3E}">
        <p14:creationId xmlns:p14="http://schemas.microsoft.com/office/powerpoint/2010/main" val="1783183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toside uden teks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stretch>
            <a:fillRect/>
          </a:stretch>
        </p:blipFill>
        <p:spPr>
          <a:xfrm>
            <a:off x="0" y="0"/>
            <a:ext cx="9144000" cy="5949280"/>
          </a:xfrm>
          <a:prstGeom prst="rect">
            <a:avLst/>
          </a:prstGeom>
        </p:spPr>
      </p:pic>
      <p:sp>
        <p:nvSpPr>
          <p:cNvPr id="7" name="Pladsholder til billede 6"/>
          <p:cNvSpPr>
            <a:spLocks noGrp="1"/>
          </p:cNvSpPr>
          <p:nvPr>
            <p:ph type="pic" sz="quarter" idx="12"/>
          </p:nvPr>
        </p:nvSpPr>
        <p:spPr>
          <a:xfrm>
            <a:off x="0" y="0"/>
            <a:ext cx="9144000" cy="5957888"/>
          </a:xfrm>
        </p:spPr>
        <p:txBody>
          <a:bodyPr/>
          <a:lstStyle/>
          <a:p>
            <a:endParaRPr lang="da-DK" dirty="0"/>
          </a:p>
        </p:txBody>
      </p:sp>
      <p:sp>
        <p:nvSpPr>
          <p:cNvPr id="6" name="Pladsholder til tekst 5"/>
          <p:cNvSpPr>
            <a:spLocks noGrp="1"/>
          </p:cNvSpPr>
          <p:nvPr>
            <p:ph type="body" sz="quarter" idx="13" hasCustomPrompt="1"/>
          </p:nvPr>
        </p:nvSpPr>
        <p:spPr>
          <a:xfrm>
            <a:off x="900000" y="1429200"/>
            <a:ext cx="6400800" cy="2761200"/>
          </a:xfrm>
        </p:spPr>
        <p:txBody>
          <a:bodyPr>
            <a:noAutofit/>
          </a:bodyPr>
          <a:lstStyle>
            <a:lvl1pPr marL="0" indent="0">
              <a:buNone/>
              <a:defRPr sz="6600" b="1" baseline="0">
                <a:solidFill>
                  <a:srgbClr val="FFFFFF"/>
                </a:solidFill>
                <a:latin typeface="+mj-lt"/>
              </a:defRPr>
            </a:lvl1pPr>
            <a:lvl2pPr>
              <a:defRPr sz="6600" b="1">
                <a:solidFill>
                  <a:srgbClr val="FFFFFF"/>
                </a:solidFill>
                <a:latin typeface="+mj-lt"/>
              </a:defRPr>
            </a:lvl2pPr>
            <a:lvl3pPr>
              <a:defRPr sz="6600" b="1">
                <a:solidFill>
                  <a:srgbClr val="FFFFFF"/>
                </a:solidFill>
                <a:latin typeface="+mj-lt"/>
              </a:defRPr>
            </a:lvl3pPr>
            <a:lvl4pPr>
              <a:defRPr sz="6600" b="1">
                <a:solidFill>
                  <a:srgbClr val="FFFFFF"/>
                </a:solidFill>
                <a:latin typeface="+mj-lt"/>
              </a:defRPr>
            </a:lvl4pPr>
            <a:lvl5pPr>
              <a:defRPr sz="6600" b="1">
                <a:solidFill>
                  <a:srgbClr val="FFFFFF"/>
                </a:solidFill>
                <a:latin typeface="+mj-lt"/>
              </a:defRPr>
            </a:lvl5pPr>
          </a:lstStyle>
          <a:p>
            <a:pPr lvl="0"/>
            <a:r>
              <a:rPr lang="da-DK" dirty="0" smtClean="0"/>
              <a:t>Overskrift </a:t>
            </a:r>
          </a:p>
          <a:p>
            <a:pPr lvl="0"/>
            <a:r>
              <a:rPr lang="da-DK" dirty="0" smtClean="0"/>
              <a:t>2 linjer</a:t>
            </a:r>
            <a:endParaRPr lang="da-DK" dirty="0"/>
          </a:p>
        </p:txBody>
      </p:sp>
    </p:spTree>
    <p:extLst>
      <p:ext uri="{BB962C8B-B14F-4D97-AF65-F5344CB8AC3E}">
        <p14:creationId xmlns:p14="http://schemas.microsoft.com/office/powerpoint/2010/main" val="3556789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B DK">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466129" y="364769"/>
            <a:ext cx="7219447" cy="5828894"/>
          </a:xfrm>
          <a:prstGeom prst="rect">
            <a:avLst/>
          </a:prstGeom>
        </p:spPr>
      </p:pic>
      <p:sp>
        <p:nvSpPr>
          <p:cNvPr id="9" name="Pladsholder til tekst 8"/>
          <p:cNvSpPr>
            <a:spLocks noGrp="1"/>
          </p:cNvSpPr>
          <p:nvPr>
            <p:ph type="body" sz="quarter" idx="12" hasCustomPrompt="1"/>
          </p:nvPr>
        </p:nvSpPr>
        <p:spPr>
          <a:xfrm>
            <a:off x="4446000" y="460800"/>
            <a:ext cx="3945600" cy="972000"/>
          </a:xfrm>
        </p:spPr>
        <p:txBody>
          <a:bodyPr>
            <a:normAutofit/>
          </a:bodyPr>
          <a:lstStyle>
            <a:lvl1pPr marL="0" indent="0">
              <a:buNone/>
              <a:defRPr sz="3400" b="1">
                <a:latin typeface="+mj-lt"/>
              </a:defRPr>
            </a:lvl1pPr>
          </a:lstStyle>
          <a:p>
            <a:pPr lvl="0"/>
            <a:r>
              <a:rPr lang="da-DK" dirty="0" smtClean="0">
                <a:latin typeface="+mj-lt"/>
              </a:rPr>
              <a:t>Her bor vi</a:t>
            </a:r>
            <a:endParaRPr lang="da-DK" dirty="0"/>
          </a:p>
        </p:txBody>
      </p:sp>
      <p:sp>
        <p:nvSpPr>
          <p:cNvPr id="11" name="Pladsholder til tekst 10"/>
          <p:cNvSpPr>
            <a:spLocks noGrp="1"/>
          </p:cNvSpPr>
          <p:nvPr>
            <p:ph type="body" sz="quarter" idx="13" hasCustomPrompt="1"/>
          </p:nvPr>
        </p:nvSpPr>
        <p:spPr>
          <a:xfrm>
            <a:off x="4446000" y="1216800"/>
            <a:ext cx="3960366" cy="1638000"/>
          </a:xfrm>
        </p:spPr>
        <p:txBody>
          <a:bodyPr>
            <a:normAutofit/>
          </a:bodyPr>
          <a:lstStyle>
            <a:lvl1pPr marL="0" indent="0">
              <a:buNone/>
              <a:defRPr sz="1800"/>
            </a:lvl1pPr>
          </a:lstStyle>
          <a:p>
            <a:pPr lvl="0"/>
            <a:r>
              <a:rPr lang="da-DK" sz="1800" dirty="0" smtClean="0"/>
              <a:t>Skriv tekst</a:t>
            </a:r>
            <a:endParaRPr lang="da-DK" dirty="0"/>
          </a:p>
        </p:txBody>
      </p:sp>
    </p:spTree>
    <p:extLst>
      <p:ext uri="{BB962C8B-B14F-4D97-AF65-F5344CB8AC3E}">
        <p14:creationId xmlns:p14="http://schemas.microsoft.com/office/powerpoint/2010/main" val="3604114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B DNA">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stretch>
            <a:fillRect/>
          </a:stretch>
        </p:blipFill>
        <p:spPr>
          <a:xfrm>
            <a:off x="-793" y="0"/>
            <a:ext cx="9144793" cy="6010928"/>
          </a:xfrm>
          <a:prstGeom prst="rect">
            <a:avLst/>
          </a:prstGeom>
        </p:spPr>
      </p:pic>
      <p:sp>
        <p:nvSpPr>
          <p:cNvPr id="4" name="Tekstfelt 3"/>
          <p:cNvSpPr txBox="1"/>
          <p:nvPr userDrawn="1"/>
        </p:nvSpPr>
        <p:spPr>
          <a:xfrm>
            <a:off x="495750" y="404664"/>
            <a:ext cx="4176464" cy="461665"/>
          </a:xfrm>
          <a:prstGeom prst="rect">
            <a:avLst/>
          </a:prstGeom>
          <a:noFill/>
        </p:spPr>
        <p:txBody>
          <a:bodyPr wrap="square" rtlCol="0">
            <a:spAutoFit/>
          </a:bodyPr>
          <a:lstStyle/>
          <a:p>
            <a:r>
              <a:rPr lang="da-DK" sz="2400" b="1" dirty="0" err="1" smtClean="0">
                <a:latin typeface="+mj-lt"/>
              </a:rPr>
              <a:t>Samskabelsens</a:t>
            </a:r>
            <a:r>
              <a:rPr lang="da-DK" sz="2400" b="1" dirty="0" smtClean="0">
                <a:latin typeface="+mj-lt"/>
              </a:rPr>
              <a:t> DNA</a:t>
            </a:r>
            <a:endParaRPr lang="da-DK" sz="2400" b="1" dirty="0">
              <a:latin typeface="+mj-lt"/>
            </a:endParaRPr>
          </a:p>
        </p:txBody>
      </p:sp>
      <p:sp>
        <p:nvSpPr>
          <p:cNvPr id="7" name="Tekstfelt 6"/>
          <p:cNvSpPr txBox="1"/>
          <p:nvPr userDrawn="1"/>
        </p:nvSpPr>
        <p:spPr>
          <a:xfrm>
            <a:off x="539552" y="980728"/>
            <a:ext cx="8280671" cy="707886"/>
          </a:xfrm>
          <a:prstGeom prst="rect">
            <a:avLst/>
          </a:prstGeom>
          <a:noFill/>
        </p:spPr>
        <p:txBody>
          <a:bodyPr wrap="square" rtlCol="0">
            <a:spAutoFit/>
          </a:bodyPr>
          <a:lstStyle/>
          <a:p>
            <a:r>
              <a:rPr lang="da-DK" sz="1300" b="0" dirty="0" smtClean="0">
                <a:latin typeface="+mn-lt"/>
              </a:rPr>
              <a:t>I en kompleks hverdag er det fristende at gøre som man plejer og tage en rask beslutning uden at inddrage flere end højst nødvendigt. Men den vante løsning er ikke altid den mest holdbare.</a:t>
            </a:r>
          </a:p>
          <a:p>
            <a:endParaRPr lang="da-DK" sz="1400" b="0" dirty="0">
              <a:latin typeface="+mn-lt"/>
            </a:endParaRPr>
          </a:p>
        </p:txBody>
      </p:sp>
      <p:pic>
        <p:nvPicPr>
          <p:cNvPr id="12" name="Billed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157"/>
          <a:stretch/>
        </p:blipFill>
        <p:spPr>
          <a:xfrm>
            <a:off x="0" y="161256"/>
            <a:ext cx="9109926" cy="5795018"/>
          </a:xfrm>
          <a:prstGeom prst="rect">
            <a:avLst/>
          </a:prstGeom>
        </p:spPr>
      </p:pic>
    </p:spTree>
    <p:extLst>
      <p:ext uri="{BB962C8B-B14F-4D97-AF65-F5344CB8AC3E}">
        <p14:creationId xmlns:p14="http://schemas.microsoft.com/office/powerpoint/2010/main" val="3877269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B Om COK">
    <p:spTree>
      <p:nvGrpSpPr>
        <p:cNvPr id="1" name=""/>
        <p:cNvGrpSpPr/>
        <p:nvPr/>
      </p:nvGrpSpPr>
      <p:grpSpPr>
        <a:xfrm>
          <a:off x="0" y="0"/>
          <a:ext cx="0" cy="0"/>
          <a:chOff x="0" y="0"/>
          <a:chExt cx="0" cy="0"/>
        </a:xfrm>
      </p:grpSpPr>
      <p:pic>
        <p:nvPicPr>
          <p:cNvPr id="4" name="Billede 3" descr="Ekstra kontakt koral.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121400"/>
          </a:xfrm>
          <a:prstGeom prst="rect">
            <a:avLst/>
          </a:prstGeom>
        </p:spPr>
      </p:pic>
      <p:sp>
        <p:nvSpPr>
          <p:cNvPr id="5" name="Undertitel 2"/>
          <p:cNvSpPr txBox="1">
            <a:spLocks/>
          </p:cNvSpPr>
          <p:nvPr userDrawn="1"/>
        </p:nvSpPr>
        <p:spPr>
          <a:xfrm>
            <a:off x="790600" y="1268760"/>
            <a:ext cx="7741840" cy="963880"/>
          </a:xfrm>
          <a:prstGeom prst="rect">
            <a:avLst/>
          </a:prstGeom>
        </p:spPr>
        <p:txBody>
          <a:bodyPr vert="horz" lIns="0" tIns="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da-DK" sz="2400" b="1" i="0" u="none" strike="noStrike" kern="1200" baseline="0" dirty="0" smtClean="0">
                <a:solidFill>
                  <a:schemeClr val="bg1"/>
                </a:solidFill>
                <a:latin typeface="+mj-lt"/>
                <a:ea typeface="+mn-ea"/>
                <a:cs typeface="+mn-cs"/>
              </a:rPr>
              <a:t>COK sætter mennesker og processer </a:t>
            </a:r>
          </a:p>
          <a:p>
            <a:pPr marL="0" indent="0" rtl="0">
              <a:buNone/>
            </a:pPr>
            <a:r>
              <a:rPr lang="da-DK" sz="2400" b="1" i="0" u="none" strike="noStrike" kern="1200" baseline="0" dirty="0" smtClean="0">
                <a:solidFill>
                  <a:schemeClr val="bg1"/>
                </a:solidFill>
                <a:latin typeface="+mj-lt"/>
                <a:ea typeface="+mn-ea"/>
                <a:cs typeface="+mn-cs"/>
              </a:rPr>
              <a:t>i bevægelse, så ny værdi og velfærd kan opstå. </a:t>
            </a:r>
            <a:endParaRPr lang="da-DK" sz="2400" baseline="0" dirty="0">
              <a:solidFill>
                <a:schemeClr val="bg1"/>
              </a:solidFill>
              <a:latin typeface="+mj-lt"/>
              <a:cs typeface="Georgia"/>
            </a:endParaRPr>
          </a:p>
        </p:txBody>
      </p:sp>
      <p:sp>
        <p:nvSpPr>
          <p:cNvPr id="2" name="Tekstfelt 1"/>
          <p:cNvSpPr txBox="1"/>
          <p:nvPr userDrawn="1"/>
        </p:nvSpPr>
        <p:spPr>
          <a:xfrm>
            <a:off x="827584" y="2492896"/>
            <a:ext cx="7200800" cy="2490939"/>
          </a:xfrm>
          <a:prstGeom prst="rect">
            <a:avLst/>
          </a:prstGeom>
          <a:noFill/>
        </p:spPr>
        <p:txBody>
          <a:bodyPr wrap="square" lIns="0" tIns="0" rtlCol="0">
            <a:spAutoFit/>
          </a:bodyPr>
          <a:lstStyle/>
          <a:p>
            <a:pPr>
              <a:lnSpc>
                <a:spcPct val="140000"/>
              </a:lnSpc>
            </a:pPr>
            <a:r>
              <a:rPr lang="da-DK" sz="1400" dirty="0" smtClean="0">
                <a:solidFill>
                  <a:schemeClr val="bg1"/>
                </a:solidFill>
                <a:latin typeface="+mn-lt"/>
              </a:rPr>
              <a:t>Det gør vi som konsulenter, rådgivere og undervisere – og ved at </a:t>
            </a:r>
          </a:p>
          <a:p>
            <a:pPr>
              <a:lnSpc>
                <a:spcPct val="140000"/>
              </a:lnSpc>
            </a:pPr>
            <a:r>
              <a:rPr lang="da-DK" sz="1400" dirty="0" smtClean="0">
                <a:solidFill>
                  <a:schemeClr val="bg1"/>
                </a:solidFill>
                <a:latin typeface="+mn-lt"/>
              </a:rPr>
              <a:t>integrere teoretisk og praktisk viden om </a:t>
            </a:r>
            <a:r>
              <a:rPr lang="da-DK" sz="1400" dirty="0" err="1" smtClean="0">
                <a:solidFill>
                  <a:schemeClr val="bg1"/>
                </a:solidFill>
                <a:latin typeface="+mn-lt"/>
              </a:rPr>
              <a:t>samskabelse</a:t>
            </a:r>
            <a:r>
              <a:rPr lang="da-DK" sz="1400" dirty="0" smtClean="0">
                <a:solidFill>
                  <a:schemeClr val="bg1"/>
                </a:solidFill>
                <a:latin typeface="+mn-lt"/>
              </a:rPr>
              <a:t> i </a:t>
            </a:r>
            <a:r>
              <a:rPr lang="da-DK" sz="1400" b="1" dirty="0" err="1" smtClean="0">
                <a:solidFill>
                  <a:schemeClr val="bg1"/>
                </a:solidFill>
                <a:latin typeface="+mn-lt"/>
              </a:rPr>
              <a:t>COKs</a:t>
            </a:r>
            <a:r>
              <a:rPr lang="da-DK" sz="1400" dirty="0" smtClean="0">
                <a:solidFill>
                  <a:schemeClr val="bg1"/>
                </a:solidFill>
                <a:latin typeface="+mn-lt"/>
              </a:rPr>
              <a:t> ydelser. </a:t>
            </a:r>
          </a:p>
          <a:p>
            <a:pPr>
              <a:lnSpc>
                <a:spcPct val="140000"/>
              </a:lnSpc>
            </a:pPr>
            <a:r>
              <a:rPr lang="da-DK" sz="1400" dirty="0" smtClean="0">
                <a:solidFill>
                  <a:schemeClr val="bg1"/>
                </a:solidFill>
                <a:latin typeface="+mn-lt"/>
              </a:rPr>
              <a:t>Som Danmarks største virksomhed inden for kompetenceudvikling </a:t>
            </a:r>
          </a:p>
          <a:p>
            <a:pPr>
              <a:lnSpc>
                <a:spcPct val="140000"/>
              </a:lnSpc>
            </a:pPr>
            <a:r>
              <a:rPr lang="da-DK" sz="1400" dirty="0" smtClean="0">
                <a:solidFill>
                  <a:schemeClr val="bg1"/>
                </a:solidFill>
                <a:latin typeface="+mn-lt"/>
              </a:rPr>
              <a:t>og efteruddannelse tilbyder </a:t>
            </a:r>
            <a:r>
              <a:rPr lang="da-DK" sz="1400" b="1" i="0" dirty="0" smtClean="0">
                <a:solidFill>
                  <a:schemeClr val="bg1"/>
                </a:solidFill>
                <a:latin typeface="+mn-lt"/>
              </a:rPr>
              <a:t>COK</a:t>
            </a:r>
            <a:r>
              <a:rPr lang="da-DK" sz="1400" dirty="0" smtClean="0">
                <a:solidFill>
                  <a:schemeClr val="bg1"/>
                </a:solidFill>
                <a:latin typeface="+mn-lt"/>
              </a:rPr>
              <a:t> kurser, konferencer og temadage </a:t>
            </a:r>
          </a:p>
          <a:p>
            <a:pPr>
              <a:lnSpc>
                <a:spcPct val="140000"/>
              </a:lnSpc>
            </a:pPr>
            <a:r>
              <a:rPr lang="da-DK" sz="1400" dirty="0" smtClean="0">
                <a:solidFill>
                  <a:schemeClr val="bg1"/>
                </a:solidFill>
                <a:latin typeface="+mn-lt"/>
              </a:rPr>
              <a:t>på alle de kommunale forvaltnings- og velfærdsområder, </a:t>
            </a:r>
            <a:r>
              <a:rPr lang="da-DK" sz="1400" dirty="0" err="1" smtClean="0">
                <a:solidFill>
                  <a:schemeClr val="bg1"/>
                </a:solidFill>
                <a:latin typeface="+mn-lt"/>
              </a:rPr>
              <a:t>kompetencegi</a:t>
            </a:r>
            <a:endParaRPr lang="da-DK" sz="1400" dirty="0" smtClean="0">
              <a:solidFill>
                <a:schemeClr val="bg1"/>
              </a:solidFill>
              <a:latin typeface="+mn-lt"/>
            </a:endParaRPr>
          </a:p>
          <a:p>
            <a:pPr>
              <a:lnSpc>
                <a:spcPct val="140000"/>
              </a:lnSpc>
            </a:pPr>
            <a:r>
              <a:rPr lang="da-DK" sz="1400" dirty="0" smtClean="0">
                <a:solidFill>
                  <a:schemeClr val="bg1"/>
                </a:solidFill>
                <a:latin typeface="+mn-lt"/>
              </a:rPr>
              <a:t>vende uddannelser på akademi- og diplomniveau samt </a:t>
            </a:r>
            <a:r>
              <a:rPr lang="da-DK" sz="1400" dirty="0" err="1" smtClean="0">
                <a:solidFill>
                  <a:schemeClr val="bg1"/>
                </a:solidFill>
                <a:latin typeface="+mn-lt"/>
              </a:rPr>
              <a:t>konsulentydels</a:t>
            </a:r>
            <a:endParaRPr lang="da-DK" sz="1400" dirty="0" smtClean="0">
              <a:solidFill>
                <a:schemeClr val="bg1"/>
              </a:solidFill>
              <a:latin typeface="+mn-lt"/>
            </a:endParaRPr>
          </a:p>
          <a:p>
            <a:pPr>
              <a:lnSpc>
                <a:spcPct val="140000"/>
              </a:lnSpc>
            </a:pPr>
            <a:r>
              <a:rPr lang="da-DK" sz="1400" dirty="0" smtClean="0">
                <a:solidFill>
                  <a:schemeClr val="bg1"/>
                </a:solidFill>
                <a:latin typeface="+mn-lt"/>
              </a:rPr>
              <a:t>Er inden for læring, kompetenceudvikling og organisationsudvikling </a:t>
            </a:r>
          </a:p>
          <a:p>
            <a:pPr>
              <a:lnSpc>
                <a:spcPct val="140000"/>
              </a:lnSpc>
            </a:pPr>
            <a:r>
              <a:rPr lang="da-DK" sz="1400" dirty="0" smtClean="0">
                <a:solidFill>
                  <a:schemeClr val="bg1"/>
                </a:solidFill>
                <a:latin typeface="+mn-lt"/>
              </a:rPr>
              <a:t>– med forskellige grader af </a:t>
            </a:r>
            <a:r>
              <a:rPr lang="da-DK" sz="1400" dirty="0" err="1" smtClean="0">
                <a:solidFill>
                  <a:schemeClr val="bg1"/>
                </a:solidFill>
                <a:latin typeface="+mn-lt"/>
              </a:rPr>
              <a:t>samskabelse</a:t>
            </a:r>
            <a:r>
              <a:rPr lang="da-DK" sz="1400" dirty="0" smtClean="0">
                <a:solidFill>
                  <a:schemeClr val="bg1"/>
                </a:solidFill>
                <a:latin typeface="+mn-lt"/>
              </a:rPr>
              <a:t> som den røde tråd. </a:t>
            </a:r>
            <a:endParaRPr lang="da-DK" sz="1400" dirty="0">
              <a:solidFill>
                <a:schemeClr val="bg1"/>
              </a:solidFill>
              <a:latin typeface="+mn-lt"/>
            </a:endParaRPr>
          </a:p>
        </p:txBody>
      </p:sp>
    </p:spTree>
    <p:extLst>
      <p:ext uri="{BB962C8B-B14F-4D97-AF65-F5344CB8AC3E}">
        <p14:creationId xmlns:p14="http://schemas.microsoft.com/office/powerpoint/2010/main" val="2363251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B Om vi..">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stretch>
            <a:fillRect/>
          </a:stretch>
        </p:blipFill>
        <p:spPr>
          <a:xfrm>
            <a:off x="0" y="0"/>
            <a:ext cx="9144000" cy="4634508"/>
          </a:xfrm>
          <a:prstGeom prst="rect">
            <a:avLst/>
          </a:prstGeom>
        </p:spPr>
      </p:pic>
    </p:spTree>
    <p:extLst>
      <p:ext uri="{BB962C8B-B14F-4D97-AF65-F5344CB8AC3E}">
        <p14:creationId xmlns:p14="http://schemas.microsoft.com/office/powerpoint/2010/main" val="2148620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n side">
    <p:spTree>
      <p:nvGrpSpPr>
        <p:cNvPr id="1" name=""/>
        <p:cNvGrpSpPr/>
        <p:nvPr/>
      </p:nvGrpSpPr>
      <p:grpSpPr>
        <a:xfrm>
          <a:off x="0" y="0"/>
          <a:ext cx="0" cy="0"/>
          <a:chOff x="0" y="0"/>
          <a:chExt cx="0" cy="0"/>
        </a:xfrm>
      </p:grpSpPr>
      <p:sp>
        <p:nvSpPr>
          <p:cNvPr id="6" name="Pladsholder til indhold 5"/>
          <p:cNvSpPr>
            <a:spLocks noGrp="1"/>
          </p:cNvSpPr>
          <p:nvPr>
            <p:ph sz="quarter" idx="12" hasCustomPrompt="1"/>
          </p:nvPr>
        </p:nvSpPr>
        <p:spPr>
          <a:xfrm>
            <a:off x="0" y="0"/>
            <a:ext cx="9144000" cy="5950800"/>
          </a:xfrm>
        </p:spPr>
        <p:txBody>
          <a:bodyPr>
            <a:normAutofit/>
          </a:bodyPr>
          <a:lstStyle>
            <a:lvl1pPr marL="0" indent="0">
              <a:buNone/>
              <a:defRPr sz="1800"/>
            </a:lvl1pPr>
          </a:lstStyle>
          <a:p>
            <a:pPr lvl="0"/>
            <a:r>
              <a:rPr lang="da-DK" dirty="0" smtClean="0"/>
              <a:t>Ikke beregnet til tekst</a:t>
            </a:r>
            <a:endParaRPr lang="da-DK" dirty="0"/>
          </a:p>
        </p:txBody>
      </p:sp>
    </p:spTree>
    <p:extLst>
      <p:ext uri="{BB962C8B-B14F-4D97-AF65-F5344CB8AC3E}">
        <p14:creationId xmlns:p14="http://schemas.microsoft.com/office/powerpoint/2010/main" val="253941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erse Pause Orange">
    <p:spTree>
      <p:nvGrpSpPr>
        <p:cNvPr id="1" name=""/>
        <p:cNvGrpSpPr/>
        <p:nvPr/>
      </p:nvGrpSpPr>
      <p:grpSpPr>
        <a:xfrm>
          <a:off x="0" y="0"/>
          <a:ext cx="0" cy="0"/>
          <a:chOff x="0" y="0"/>
          <a:chExt cx="0" cy="0"/>
        </a:xfrm>
      </p:grpSpPr>
      <p:pic>
        <p:nvPicPr>
          <p:cNvPr id="2" name="Billede 1" descr="Brand koral.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121400"/>
          </a:xfrm>
          <a:prstGeom prst="rect">
            <a:avLst/>
          </a:prstGeom>
        </p:spPr>
      </p:pic>
      <p:pic>
        <p:nvPicPr>
          <p:cNvPr id="14" name="Billede 13"/>
          <p:cNvPicPr>
            <a:picLocks noChangeAspect="1"/>
          </p:cNvPicPr>
          <p:nvPr userDrawn="1"/>
        </p:nvPicPr>
        <p:blipFill>
          <a:blip r:embed="rId3"/>
          <a:stretch>
            <a:fillRect/>
          </a:stretch>
        </p:blipFill>
        <p:spPr>
          <a:xfrm>
            <a:off x="34776" y="1844824"/>
            <a:ext cx="9144793" cy="3261643"/>
          </a:xfrm>
          <a:prstGeom prst="rect">
            <a:avLst/>
          </a:prstGeom>
        </p:spPr>
      </p:pic>
    </p:spTree>
    <p:extLst>
      <p:ext uri="{BB962C8B-B14F-4D97-AF65-F5344CB8AC3E}">
        <p14:creationId xmlns:p14="http://schemas.microsoft.com/office/powerpoint/2010/main" val="1627733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erse Pause Lilla">
    <p:spTree>
      <p:nvGrpSpPr>
        <p:cNvPr id="1" name=""/>
        <p:cNvGrpSpPr/>
        <p:nvPr/>
      </p:nvGrpSpPr>
      <p:grpSpPr>
        <a:xfrm>
          <a:off x="0" y="0"/>
          <a:ext cx="0" cy="0"/>
          <a:chOff x="0" y="0"/>
          <a:chExt cx="0" cy="0"/>
        </a:xfrm>
      </p:grpSpPr>
      <p:pic>
        <p:nvPicPr>
          <p:cNvPr id="2" name="Billede 1" descr="Brand lilla.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121400"/>
          </a:xfrm>
          <a:prstGeom prst="rect">
            <a:avLst/>
          </a:prstGeom>
        </p:spPr>
      </p:pic>
      <p:pic>
        <p:nvPicPr>
          <p:cNvPr id="12" name="Billede 11"/>
          <p:cNvPicPr>
            <a:picLocks noChangeAspect="1"/>
          </p:cNvPicPr>
          <p:nvPr userDrawn="1"/>
        </p:nvPicPr>
        <p:blipFill>
          <a:blip r:embed="rId3"/>
          <a:stretch>
            <a:fillRect/>
          </a:stretch>
        </p:blipFill>
        <p:spPr>
          <a:xfrm>
            <a:off x="14312" y="1844824"/>
            <a:ext cx="9144793" cy="3261643"/>
          </a:xfrm>
          <a:prstGeom prst="rect">
            <a:avLst/>
          </a:prstGeom>
        </p:spPr>
      </p:pic>
    </p:spTree>
    <p:extLst>
      <p:ext uri="{BB962C8B-B14F-4D97-AF65-F5344CB8AC3E}">
        <p14:creationId xmlns:p14="http://schemas.microsoft.com/office/powerpoint/2010/main" val="2183586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erse Pause Gulgrøn">
    <p:spTree>
      <p:nvGrpSpPr>
        <p:cNvPr id="1" name=""/>
        <p:cNvGrpSpPr/>
        <p:nvPr/>
      </p:nvGrpSpPr>
      <p:grpSpPr>
        <a:xfrm>
          <a:off x="0" y="0"/>
          <a:ext cx="0" cy="0"/>
          <a:chOff x="0" y="0"/>
          <a:chExt cx="0" cy="0"/>
        </a:xfrm>
      </p:grpSpPr>
      <p:pic>
        <p:nvPicPr>
          <p:cNvPr id="2" name="Billede 1" descr="Brand grøn.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121400"/>
          </a:xfrm>
          <a:prstGeom prst="rect">
            <a:avLst/>
          </a:prstGeom>
        </p:spPr>
      </p:pic>
      <p:pic>
        <p:nvPicPr>
          <p:cNvPr id="11" name="Billede 10"/>
          <p:cNvPicPr>
            <a:picLocks noChangeAspect="1"/>
          </p:cNvPicPr>
          <p:nvPr userDrawn="1"/>
        </p:nvPicPr>
        <p:blipFill>
          <a:blip r:embed="rId3"/>
          <a:stretch>
            <a:fillRect/>
          </a:stretch>
        </p:blipFill>
        <p:spPr>
          <a:xfrm>
            <a:off x="0" y="1844824"/>
            <a:ext cx="9144793" cy="3261643"/>
          </a:xfrm>
          <a:prstGeom prst="rect">
            <a:avLst/>
          </a:prstGeom>
        </p:spPr>
      </p:pic>
    </p:spTree>
    <p:extLst>
      <p:ext uri="{BB962C8B-B14F-4D97-AF65-F5344CB8AC3E}">
        <p14:creationId xmlns:p14="http://schemas.microsoft.com/office/powerpoint/2010/main" val="1499665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erse Pause Blå">
    <p:spTree>
      <p:nvGrpSpPr>
        <p:cNvPr id="1" name=""/>
        <p:cNvGrpSpPr/>
        <p:nvPr/>
      </p:nvGrpSpPr>
      <p:grpSpPr>
        <a:xfrm>
          <a:off x="0" y="0"/>
          <a:ext cx="0" cy="0"/>
          <a:chOff x="0" y="0"/>
          <a:chExt cx="0" cy="0"/>
        </a:xfrm>
      </p:grpSpPr>
      <p:pic>
        <p:nvPicPr>
          <p:cNvPr id="3" name="Billede 2" descr="Brand blå.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121400"/>
          </a:xfrm>
          <a:prstGeom prst="rect">
            <a:avLst/>
          </a:prstGeom>
        </p:spPr>
      </p:pic>
      <p:pic>
        <p:nvPicPr>
          <p:cNvPr id="2" name="Billede 1"/>
          <p:cNvPicPr>
            <a:picLocks noChangeAspect="1"/>
          </p:cNvPicPr>
          <p:nvPr userDrawn="1"/>
        </p:nvPicPr>
        <p:blipFill>
          <a:blip r:embed="rId3"/>
          <a:stretch>
            <a:fillRect/>
          </a:stretch>
        </p:blipFill>
        <p:spPr>
          <a:xfrm>
            <a:off x="35719" y="1844824"/>
            <a:ext cx="9144793" cy="3261643"/>
          </a:xfrm>
          <a:prstGeom prst="rect">
            <a:avLst/>
          </a:prstGeom>
        </p:spPr>
      </p:pic>
    </p:spTree>
    <p:extLst>
      <p:ext uri="{BB962C8B-B14F-4D97-AF65-F5344CB8AC3E}">
        <p14:creationId xmlns:p14="http://schemas.microsoft.com/office/powerpoint/2010/main" val="1615282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A Blå">
    <p:spTree>
      <p:nvGrpSpPr>
        <p:cNvPr id="1" name=""/>
        <p:cNvGrpSpPr/>
        <p:nvPr/>
      </p:nvGrpSpPr>
      <p:grpSpPr>
        <a:xfrm>
          <a:off x="0" y="0"/>
          <a:ext cx="0" cy="0"/>
          <a:chOff x="0" y="0"/>
          <a:chExt cx="0" cy="0"/>
        </a:xfrm>
      </p:grpSpPr>
      <p:pic>
        <p:nvPicPr>
          <p:cNvPr id="14" name="Billede 13" descr="Forside blå.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44000" cy="5613400"/>
          </a:xfrm>
          <a:prstGeom prst="rect">
            <a:avLst/>
          </a:prstGeom>
        </p:spPr>
      </p:pic>
      <p:sp>
        <p:nvSpPr>
          <p:cNvPr id="4" name="Pladsholder til sidefod 3"/>
          <p:cNvSpPr>
            <a:spLocks noGrp="1"/>
          </p:cNvSpPr>
          <p:nvPr>
            <p:ph type="ftr" sz="quarter" idx="11"/>
          </p:nvPr>
        </p:nvSpPr>
        <p:spPr/>
        <p:txBody>
          <a:bodyPr/>
          <a:lstStyle>
            <a:lvl1pPr algn="l">
              <a:defRPr sz="1200">
                <a:solidFill>
                  <a:srgbClr val="FFFFFF"/>
                </a:solidFill>
              </a:defRPr>
            </a:lvl1pPr>
          </a:lstStyle>
          <a:p>
            <a:r>
              <a:rPr lang="da-DK" smtClean="0"/>
              <a:t>TEMA / TITEL ELLER NAVN</a:t>
            </a:r>
            <a:endParaRPr lang="da-DK"/>
          </a:p>
        </p:txBody>
      </p:sp>
      <p:sp>
        <p:nvSpPr>
          <p:cNvPr id="11" name="Pladsholder til tekst 10"/>
          <p:cNvSpPr>
            <a:spLocks noGrp="1"/>
          </p:cNvSpPr>
          <p:nvPr>
            <p:ph type="body" sz="quarter" idx="16" hasCustomPrompt="1"/>
          </p:nvPr>
        </p:nvSpPr>
        <p:spPr>
          <a:xfrm>
            <a:off x="2123728" y="1412776"/>
            <a:ext cx="6400800" cy="2761200"/>
          </a:xfrm>
        </p:spPr>
        <p:txBody>
          <a:bodyPr lIns="0">
            <a:noAutofit/>
          </a:bodyPr>
          <a:lstStyle>
            <a:lvl1pPr marL="0" indent="0">
              <a:buFontTx/>
              <a:buNone/>
              <a:defRPr sz="4800" b="1" baseline="0">
                <a:solidFill>
                  <a:srgbClr val="FFFFFF"/>
                </a:solidFill>
                <a:latin typeface="+mj-lt"/>
              </a:defRPr>
            </a:lvl1pPr>
          </a:lstStyle>
          <a:p>
            <a:pPr lvl="0"/>
            <a:r>
              <a:rPr lang="da-DK" dirty="0" smtClean="0"/>
              <a:t>Overskrift til præsentation skrives her</a:t>
            </a:r>
            <a:endParaRPr lang="da-DK" dirty="0"/>
          </a:p>
        </p:txBody>
      </p:sp>
      <p:pic>
        <p:nvPicPr>
          <p:cNvPr id="7" name="Billede 6" descr="COK_bund_a4_landscape_CMYK.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5065"/>
            <a:ext cx="9144000" cy="1292323"/>
          </a:xfrm>
          <a:prstGeom prst="rect">
            <a:avLst/>
          </a:prstGeom>
        </p:spPr>
      </p:pic>
    </p:spTree>
    <p:extLst>
      <p:ext uri="{BB962C8B-B14F-4D97-AF65-F5344CB8AC3E}">
        <p14:creationId xmlns:p14="http://schemas.microsoft.com/office/powerpoint/2010/main" val="3207357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erse Kaffe Orange">
    <p:spTree>
      <p:nvGrpSpPr>
        <p:cNvPr id="1" name=""/>
        <p:cNvGrpSpPr/>
        <p:nvPr/>
      </p:nvGrpSpPr>
      <p:grpSpPr>
        <a:xfrm>
          <a:off x="0" y="0"/>
          <a:ext cx="0" cy="0"/>
          <a:chOff x="0" y="0"/>
          <a:chExt cx="0" cy="0"/>
        </a:xfrm>
      </p:grpSpPr>
      <p:pic>
        <p:nvPicPr>
          <p:cNvPr id="5" name="Billede 4" descr="Ekstra kaffe koral.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121400"/>
          </a:xfrm>
          <a:prstGeom prst="rect">
            <a:avLst/>
          </a:prstGeom>
        </p:spPr>
      </p:pic>
    </p:spTree>
    <p:extLst>
      <p:ext uri="{BB962C8B-B14F-4D97-AF65-F5344CB8AC3E}">
        <p14:creationId xmlns:p14="http://schemas.microsoft.com/office/powerpoint/2010/main" val="1627148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erse Kaffe Lilla">
    <p:spTree>
      <p:nvGrpSpPr>
        <p:cNvPr id="1" name=""/>
        <p:cNvGrpSpPr/>
        <p:nvPr/>
      </p:nvGrpSpPr>
      <p:grpSpPr>
        <a:xfrm>
          <a:off x="0" y="0"/>
          <a:ext cx="0" cy="0"/>
          <a:chOff x="0" y="0"/>
          <a:chExt cx="0" cy="0"/>
        </a:xfrm>
      </p:grpSpPr>
      <p:pic>
        <p:nvPicPr>
          <p:cNvPr id="2" name="Billede 1" descr="Ekstra kaffe lilla.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121400"/>
          </a:xfrm>
          <a:prstGeom prst="rect">
            <a:avLst/>
          </a:prstGeom>
        </p:spPr>
      </p:pic>
    </p:spTree>
    <p:extLst>
      <p:ext uri="{BB962C8B-B14F-4D97-AF65-F5344CB8AC3E}">
        <p14:creationId xmlns:p14="http://schemas.microsoft.com/office/powerpoint/2010/main" val="418673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erse Kaffe Blå">
    <p:spTree>
      <p:nvGrpSpPr>
        <p:cNvPr id="1" name=""/>
        <p:cNvGrpSpPr/>
        <p:nvPr/>
      </p:nvGrpSpPr>
      <p:grpSpPr>
        <a:xfrm>
          <a:off x="0" y="0"/>
          <a:ext cx="0" cy="0"/>
          <a:chOff x="0" y="0"/>
          <a:chExt cx="0" cy="0"/>
        </a:xfrm>
      </p:grpSpPr>
      <p:pic>
        <p:nvPicPr>
          <p:cNvPr id="2" name="Billede 1" descr="Ekstra kaffe blå.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44000" cy="6121400"/>
          </a:xfrm>
          <a:prstGeom prst="rect">
            <a:avLst/>
          </a:prstGeom>
        </p:spPr>
      </p:pic>
    </p:spTree>
    <p:extLst>
      <p:ext uri="{BB962C8B-B14F-4D97-AF65-F5344CB8AC3E}">
        <p14:creationId xmlns:p14="http://schemas.microsoft.com/office/powerpoint/2010/main" val="1544888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erse Kontakt Orange">
    <p:spTree>
      <p:nvGrpSpPr>
        <p:cNvPr id="1" name=""/>
        <p:cNvGrpSpPr/>
        <p:nvPr/>
      </p:nvGrpSpPr>
      <p:grpSpPr>
        <a:xfrm>
          <a:off x="0" y="0"/>
          <a:ext cx="0" cy="0"/>
          <a:chOff x="0" y="0"/>
          <a:chExt cx="0" cy="0"/>
        </a:xfrm>
      </p:grpSpPr>
      <p:pic>
        <p:nvPicPr>
          <p:cNvPr id="9" name="Billede 8" descr="Ekstra kontakt koral.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121400"/>
          </a:xfrm>
          <a:prstGeom prst="rect">
            <a:avLst/>
          </a:prstGeom>
        </p:spPr>
      </p:pic>
      <p:sp>
        <p:nvSpPr>
          <p:cNvPr id="7" name="Undertitel 2"/>
          <p:cNvSpPr txBox="1">
            <a:spLocks/>
          </p:cNvSpPr>
          <p:nvPr userDrawn="1"/>
        </p:nvSpPr>
        <p:spPr>
          <a:xfrm>
            <a:off x="790600" y="1373345"/>
            <a:ext cx="6400800" cy="963880"/>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da-DK" sz="4000" b="1" baseline="30000" dirty="0">
                <a:solidFill>
                  <a:srgbClr val="FFFFFF"/>
                </a:solidFill>
                <a:latin typeface="Georgia"/>
                <a:cs typeface="Georgia"/>
              </a:rPr>
              <a:t>For mere information </a:t>
            </a:r>
            <a:r>
              <a:rPr lang="da-DK" sz="4000" b="1" baseline="30000" dirty="0" smtClean="0">
                <a:solidFill>
                  <a:srgbClr val="FFFFFF"/>
                </a:solidFill>
                <a:latin typeface="Georgia"/>
                <a:cs typeface="Georgia"/>
              </a:rPr>
              <a:t/>
            </a:r>
            <a:br>
              <a:rPr lang="da-DK" sz="4000" b="1" baseline="30000" dirty="0" smtClean="0">
                <a:solidFill>
                  <a:srgbClr val="FFFFFF"/>
                </a:solidFill>
                <a:latin typeface="Georgia"/>
                <a:cs typeface="Georgia"/>
              </a:rPr>
            </a:br>
            <a:r>
              <a:rPr lang="da-DK" sz="4000" b="1" baseline="30000" dirty="0" smtClean="0">
                <a:solidFill>
                  <a:srgbClr val="FFFFFF"/>
                </a:solidFill>
                <a:latin typeface="Georgia"/>
                <a:cs typeface="Georgia"/>
              </a:rPr>
              <a:t>kontakt </a:t>
            </a:r>
            <a:r>
              <a:rPr lang="da-DK" sz="4000" b="1" baseline="30000" dirty="0">
                <a:solidFill>
                  <a:srgbClr val="FFFFFF"/>
                </a:solidFill>
                <a:latin typeface="Georgia"/>
                <a:cs typeface="Georgia"/>
              </a:rPr>
              <a:t>venligst</a:t>
            </a:r>
            <a:endParaRPr lang="da-DK" sz="4000" dirty="0">
              <a:solidFill>
                <a:srgbClr val="FFFFFF"/>
              </a:solidFill>
              <a:latin typeface="Georgia"/>
              <a:cs typeface="Georgia"/>
            </a:endParaRPr>
          </a:p>
        </p:txBody>
      </p:sp>
      <p:sp>
        <p:nvSpPr>
          <p:cNvPr id="12" name="Pladsholder til tekst 11"/>
          <p:cNvSpPr>
            <a:spLocks noGrp="1"/>
          </p:cNvSpPr>
          <p:nvPr>
            <p:ph type="body" sz="quarter" idx="13" hasCustomPrompt="1"/>
          </p:nvPr>
        </p:nvSpPr>
        <p:spPr>
          <a:xfrm>
            <a:off x="792000" y="2541600"/>
            <a:ext cx="6400800" cy="964800"/>
          </a:xfrm>
        </p:spPr>
        <p:txBody>
          <a:bodyPr lIns="0">
            <a:normAutofit/>
          </a:bodyPr>
          <a:lstStyle>
            <a:lvl1pPr marL="0" indent="0">
              <a:buFont typeface="Arial"/>
              <a:buNone/>
              <a:defRPr sz="2000">
                <a:solidFill>
                  <a:srgbClr val="FFFFFF"/>
                </a:solidFill>
              </a:defRPr>
            </a:lvl1pPr>
          </a:lstStyle>
          <a:p>
            <a:pPr marL="0" indent="0">
              <a:buFont typeface="Arial"/>
              <a:buNone/>
            </a:pPr>
            <a:r>
              <a:rPr lang="en-GB" sz="1800" b="1" baseline="30000" dirty="0" smtClean="0">
                <a:solidFill>
                  <a:srgbClr val="FFFFFF"/>
                </a:solidFill>
                <a:latin typeface="+mn-lt"/>
                <a:cs typeface="Verdana"/>
              </a:rPr>
              <a:t>Jens Peter Abrahamsen</a:t>
            </a:r>
          </a:p>
          <a:p>
            <a:pPr marL="0" indent="0">
              <a:buFont typeface="Arial"/>
              <a:buNone/>
            </a:pPr>
            <a:endParaRPr lang="en-GB" sz="1800" baseline="30000" dirty="0" smtClean="0">
              <a:solidFill>
                <a:srgbClr val="FFFFFF"/>
              </a:solidFill>
              <a:latin typeface="+mn-lt"/>
              <a:cs typeface="Verdana"/>
            </a:endParaRPr>
          </a:p>
          <a:p>
            <a:pPr marL="0" indent="0">
              <a:buFont typeface="Arial"/>
              <a:buNone/>
            </a:pPr>
            <a:r>
              <a:rPr lang="is-IS" sz="1800" baseline="30000" dirty="0" smtClean="0">
                <a:solidFill>
                  <a:srgbClr val="FFFFFF"/>
                </a:solidFill>
                <a:latin typeface="+mn-lt"/>
                <a:cs typeface="Verdana"/>
              </a:rPr>
              <a:t>T: 2446 2278</a:t>
            </a:r>
          </a:p>
          <a:p>
            <a:pPr marL="0" indent="0">
              <a:buFont typeface="Arial"/>
              <a:buNone/>
            </a:pPr>
            <a:r>
              <a:rPr lang="da-DK" sz="1800" baseline="30000" dirty="0" smtClean="0">
                <a:solidFill>
                  <a:srgbClr val="FFFFFF"/>
                </a:solidFill>
                <a:latin typeface="+mn-lt"/>
                <a:cs typeface="Verdana"/>
              </a:rPr>
              <a:t>E: jpa@cok.dk</a:t>
            </a:r>
            <a:endParaRPr lang="da-DK" sz="1800" dirty="0">
              <a:solidFill>
                <a:srgbClr val="FFFFFF"/>
              </a:solidFill>
              <a:latin typeface="+mn-lt"/>
              <a:cs typeface="Verdana"/>
            </a:endParaRPr>
          </a:p>
        </p:txBody>
      </p:sp>
    </p:spTree>
    <p:extLst>
      <p:ext uri="{BB962C8B-B14F-4D97-AF65-F5344CB8AC3E}">
        <p14:creationId xmlns:p14="http://schemas.microsoft.com/office/powerpoint/2010/main" val="26413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erse Kontakt lilla">
    <p:spTree>
      <p:nvGrpSpPr>
        <p:cNvPr id="1" name=""/>
        <p:cNvGrpSpPr/>
        <p:nvPr/>
      </p:nvGrpSpPr>
      <p:grpSpPr>
        <a:xfrm>
          <a:off x="0" y="0"/>
          <a:ext cx="0" cy="0"/>
          <a:chOff x="0" y="0"/>
          <a:chExt cx="0" cy="0"/>
        </a:xfrm>
      </p:grpSpPr>
      <p:pic>
        <p:nvPicPr>
          <p:cNvPr id="3" name="Billede 2" descr="Ekstra kontakt lilla.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121400"/>
          </a:xfrm>
          <a:prstGeom prst="rect">
            <a:avLst/>
          </a:prstGeom>
        </p:spPr>
      </p:pic>
      <p:sp>
        <p:nvSpPr>
          <p:cNvPr id="7" name="Undertitel 2"/>
          <p:cNvSpPr txBox="1">
            <a:spLocks/>
          </p:cNvSpPr>
          <p:nvPr userDrawn="1"/>
        </p:nvSpPr>
        <p:spPr>
          <a:xfrm>
            <a:off x="790600" y="1373345"/>
            <a:ext cx="6400800" cy="963880"/>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da-DK" sz="4000" b="1" baseline="30000" dirty="0" smtClean="0">
                <a:solidFill>
                  <a:srgbClr val="FFFFFF"/>
                </a:solidFill>
                <a:latin typeface="Georgia"/>
                <a:cs typeface="Georgia"/>
              </a:rPr>
              <a:t>For mere information </a:t>
            </a:r>
            <a:br>
              <a:rPr lang="da-DK" sz="4000" b="1" baseline="30000" dirty="0" smtClean="0">
                <a:solidFill>
                  <a:srgbClr val="FFFFFF"/>
                </a:solidFill>
                <a:latin typeface="Georgia"/>
                <a:cs typeface="Georgia"/>
              </a:rPr>
            </a:br>
            <a:r>
              <a:rPr lang="da-DK" sz="4000" b="1" baseline="30000" dirty="0" smtClean="0">
                <a:solidFill>
                  <a:srgbClr val="FFFFFF"/>
                </a:solidFill>
                <a:latin typeface="Georgia"/>
                <a:cs typeface="Georgia"/>
              </a:rPr>
              <a:t>kontakt venligst</a:t>
            </a:r>
            <a:endParaRPr lang="da-DK" sz="4000" dirty="0">
              <a:solidFill>
                <a:srgbClr val="FFFFFF"/>
              </a:solidFill>
              <a:latin typeface="Georgia"/>
              <a:cs typeface="Georgia"/>
            </a:endParaRPr>
          </a:p>
        </p:txBody>
      </p:sp>
      <p:sp>
        <p:nvSpPr>
          <p:cNvPr id="9" name="Pladsholder til tekst 11"/>
          <p:cNvSpPr>
            <a:spLocks noGrp="1"/>
          </p:cNvSpPr>
          <p:nvPr>
            <p:ph type="body" sz="quarter" idx="13" hasCustomPrompt="1"/>
          </p:nvPr>
        </p:nvSpPr>
        <p:spPr>
          <a:xfrm>
            <a:off x="792000" y="2541600"/>
            <a:ext cx="6400800" cy="964800"/>
          </a:xfrm>
        </p:spPr>
        <p:txBody>
          <a:bodyPr lIns="0">
            <a:normAutofit/>
          </a:bodyPr>
          <a:lstStyle>
            <a:lvl1pPr marL="0" indent="0">
              <a:buFont typeface="Arial"/>
              <a:buNone/>
              <a:defRPr sz="2000">
                <a:solidFill>
                  <a:srgbClr val="FFFFFF"/>
                </a:solidFill>
              </a:defRPr>
            </a:lvl1pPr>
          </a:lstStyle>
          <a:p>
            <a:pPr marL="0" indent="0">
              <a:buFont typeface="Arial"/>
              <a:buNone/>
            </a:pPr>
            <a:r>
              <a:rPr lang="en-GB" sz="1800" b="1" baseline="30000" dirty="0" smtClean="0">
                <a:solidFill>
                  <a:srgbClr val="FFFFFF"/>
                </a:solidFill>
                <a:latin typeface="+mn-lt"/>
                <a:cs typeface="Verdana"/>
              </a:rPr>
              <a:t>Jens Peter Abrahamsen</a:t>
            </a:r>
          </a:p>
          <a:p>
            <a:pPr marL="0" indent="0">
              <a:buFont typeface="Arial"/>
              <a:buNone/>
            </a:pPr>
            <a:endParaRPr lang="en-GB" sz="1800" baseline="30000" dirty="0" smtClean="0">
              <a:solidFill>
                <a:srgbClr val="FFFFFF"/>
              </a:solidFill>
              <a:latin typeface="+mn-lt"/>
              <a:cs typeface="Verdana"/>
            </a:endParaRPr>
          </a:p>
          <a:p>
            <a:pPr marL="0" indent="0">
              <a:buFont typeface="Arial"/>
              <a:buNone/>
            </a:pPr>
            <a:r>
              <a:rPr lang="is-IS" sz="1800" baseline="30000" dirty="0" smtClean="0">
                <a:solidFill>
                  <a:srgbClr val="FFFFFF"/>
                </a:solidFill>
                <a:latin typeface="+mn-lt"/>
                <a:cs typeface="Verdana"/>
              </a:rPr>
              <a:t>T: 2446 2278</a:t>
            </a:r>
          </a:p>
          <a:p>
            <a:pPr marL="0" indent="0">
              <a:buFont typeface="Arial"/>
              <a:buNone/>
            </a:pPr>
            <a:r>
              <a:rPr lang="da-DK" sz="1800" baseline="30000" dirty="0" smtClean="0">
                <a:solidFill>
                  <a:srgbClr val="FFFFFF"/>
                </a:solidFill>
                <a:latin typeface="+mn-lt"/>
                <a:cs typeface="Verdana"/>
              </a:rPr>
              <a:t>E: jpa@cok.dk</a:t>
            </a:r>
            <a:endParaRPr lang="da-DK" sz="1800" dirty="0">
              <a:solidFill>
                <a:srgbClr val="FFFFFF"/>
              </a:solidFill>
              <a:latin typeface="+mn-lt"/>
              <a:cs typeface="Verdana"/>
            </a:endParaRPr>
          </a:p>
        </p:txBody>
      </p:sp>
    </p:spTree>
    <p:extLst>
      <p:ext uri="{BB962C8B-B14F-4D97-AF65-F5344CB8AC3E}">
        <p14:creationId xmlns:p14="http://schemas.microsoft.com/office/powerpoint/2010/main" val="2992761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erse Kontakt Blå">
    <p:spTree>
      <p:nvGrpSpPr>
        <p:cNvPr id="1" name=""/>
        <p:cNvGrpSpPr/>
        <p:nvPr/>
      </p:nvGrpSpPr>
      <p:grpSpPr>
        <a:xfrm>
          <a:off x="0" y="0"/>
          <a:ext cx="0" cy="0"/>
          <a:chOff x="0" y="0"/>
          <a:chExt cx="0" cy="0"/>
        </a:xfrm>
      </p:grpSpPr>
      <p:pic>
        <p:nvPicPr>
          <p:cNvPr id="2" name="Billede 1" descr="Ekstra kontakt blå.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121400"/>
          </a:xfrm>
          <a:prstGeom prst="rect">
            <a:avLst/>
          </a:prstGeom>
        </p:spPr>
      </p:pic>
      <p:sp>
        <p:nvSpPr>
          <p:cNvPr id="7" name="Undertitel 2"/>
          <p:cNvSpPr txBox="1">
            <a:spLocks/>
          </p:cNvSpPr>
          <p:nvPr userDrawn="1"/>
        </p:nvSpPr>
        <p:spPr>
          <a:xfrm>
            <a:off x="790600" y="1373345"/>
            <a:ext cx="6400800" cy="963880"/>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da-DK" sz="4000" b="1" baseline="30000" dirty="0" smtClean="0">
                <a:solidFill>
                  <a:srgbClr val="FFFFFF"/>
                </a:solidFill>
                <a:latin typeface="Georgia"/>
                <a:cs typeface="Georgia"/>
              </a:rPr>
              <a:t>For mere information </a:t>
            </a:r>
            <a:br>
              <a:rPr lang="da-DK" sz="4000" b="1" baseline="30000" dirty="0" smtClean="0">
                <a:solidFill>
                  <a:srgbClr val="FFFFFF"/>
                </a:solidFill>
                <a:latin typeface="Georgia"/>
                <a:cs typeface="Georgia"/>
              </a:rPr>
            </a:br>
            <a:r>
              <a:rPr lang="da-DK" sz="4000" b="1" baseline="30000" dirty="0" smtClean="0">
                <a:solidFill>
                  <a:srgbClr val="FFFFFF"/>
                </a:solidFill>
                <a:latin typeface="Georgia"/>
                <a:cs typeface="Georgia"/>
              </a:rPr>
              <a:t>kontakt venligst</a:t>
            </a:r>
            <a:endParaRPr lang="da-DK" sz="4000" dirty="0">
              <a:solidFill>
                <a:srgbClr val="FFFFFF"/>
              </a:solidFill>
              <a:latin typeface="Georgia"/>
              <a:cs typeface="Georgia"/>
            </a:endParaRPr>
          </a:p>
        </p:txBody>
      </p:sp>
      <p:sp>
        <p:nvSpPr>
          <p:cNvPr id="8" name="Pladsholder til tekst 11"/>
          <p:cNvSpPr>
            <a:spLocks noGrp="1"/>
          </p:cNvSpPr>
          <p:nvPr>
            <p:ph type="body" sz="quarter" idx="13" hasCustomPrompt="1"/>
          </p:nvPr>
        </p:nvSpPr>
        <p:spPr>
          <a:xfrm>
            <a:off x="792000" y="2541600"/>
            <a:ext cx="6400800" cy="964800"/>
          </a:xfrm>
        </p:spPr>
        <p:txBody>
          <a:bodyPr lIns="0">
            <a:normAutofit/>
          </a:bodyPr>
          <a:lstStyle>
            <a:lvl1pPr marL="0" indent="0">
              <a:buFont typeface="Arial"/>
              <a:buNone/>
              <a:defRPr sz="2000">
                <a:solidFill>
                  <a:srgbClr val="FFFFFF"/>
                </a:solidFill>
              </a:defRPr>
            </a:lvl1pPr>
          </a:lstStyle>
          <a:p>
            <a:pPr marL="0" indent="0">
              <a:buFont typeface="Arial"/>
              <a:buNone/>
            </a:pPr>
            <a:r>
              <a:rPr lang="en-GB" sz="1800" b="1" baseline="30000" dirty="0" smtClean="0">
                <a:solidFill>
                  <a:srgbClr val="FFFFFF"/>
                </a:solidFill>
                <a:latin typeface="+mn-lt"/>
                <a:cs typeface="Verdana"/>
              </a:rPr>
              <a:t>Jens Peter Abrahamsen</a:t>
            </a:r>
          </a:p>
          <a:p>
            <a:pPr marL="0" indent="0">
              <a:buFont typeface="Arial"/>
              <a:buNone/>
            </a:pPr>
            <a:endParaRPr lang="en-GB" sz="1800" baseline="30000" dirty="0" smtClean="0">
              <a:solidFill>
                <a:srgbClr val="FFFFFF"/>
              </a:solidFill>
              <a:latin typeface="+mn-lt"/>
              <a:cs typeface="Verdana"/>
            </a:endParaRPr>
          </a:p>
          <a:p>
            <a:pPr marL="0" indent="0">
              <a:buFont typeface="Arial"/>
              <a:buNone/>
            </a:pPr>
            <a:r>
              <a:rPr lang="is-IS" sz="1800" baseline="30000" dirty="0" smtClean="0">
                <a:solidFill>
                  <a:srgbClr val="FFFFFF"/>
                </a:solidFill>
                <a:latin typeface="+mn-lt"/>
                <a:cs typeface="Verdana"/>
              </a:rPr>
              <a:t>T: 2446 2278</a:t>
            </a:r>
          </a:p>
          <a:p>
            <a:pPr marL="0" indent="0">
              <a:buFont typeface="Arial"/>
              <a:buNone/>
            </a:pPr>
            <a:r>
              <a:rPr lang="da-DK" sz="1800" baseline="30000" dirty="0" smtClean="0">
                <a:solidFill>
                  <a:srgbClr val="FFFFFF"/>
                </a:solidFill>
                <a:latin typeface="+mn-lt"/>
                <a:cs typeface="Verdana"/>
              </a:rPr>
              <a:t>E: jpa@cok.dk</a:t>
            </a:r>
            <a:endParaRPr lang="da-DK" sz="1800" dirty="0">
              <a:solidFill>
                <a:srgbClr val="FFFFFF"/>
              </a:solidFill>
              <a:latin typeface="+mn-lt"/>
              <a:cs typeface="Verdana"/>
            </a:endParaRPr>
          </a:p>
        </p:txBody>
      </p:sp>
    </p:spTree>
    <p:extLst>
      <p:ext uri="{BB962C8B-B14F-4D97-AF65-F5344CB8AC3E}">
        <p14:creationId xmlns:p14="http://schemas.microsoft.com/office/powerpoint/2010/main" val="4192230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erse Kontakt med foto">
    <p:spTree>
      <p:nvGrpSpPr>
        <p:cNvPr id="1" name=""/>
        <p:cNvGrpSpPr/>
        <p:nvPr/>
      </p:nvGrpSpPr>
      <p:grpSpPr>
        <a:xfrm>
          <a:off x="0" y="0"/>
          <a:ext cx="0" cy="0"/>
          <a:chOff x="0" y="0"/>
          <a:chExt cx="0" cy="0"/>
        </a:xfrm>
      </p:grpSpPr>
      <p:sp>
        <p:nvSpPr>
          <p:cNvPr id="24" name="Pladsholder til billede 23"/>
          <p:cNvSpPr>
            <a:spLocks noGrp="1"/>
          </p:cNvSpPr>
          <p:nvPr>
            <p:ph type="pic" sz="quarter" idx="16" hasCustomPrompt="1"/>
          </p:nvPr>
        </p:nvSpPr>
        <p:spPr>
          <a:xfrm>
            <a:off x="892175" y="3998913"/>
            <a:ext cx="1000125" cy="1200150"/>
          </a:xfrm>
        </p:spPr>
        <p:txBody>
          <a:bodyPr>
            <a:normAutofit/>
          </a:bodyPr>
          <a:lstStyle>
            <a:lvl1pPr marL="0" indent="0">
              <a:buNone/>
              <a:defRPr sz="1200"/>
            </a:lvl1pPr>
          </a:lstStyle>
          <a:p>
            <a:r>
              <a:rPr lang="da-DK" dirty="0" smtClean="0"/>
              <a:t>Fotoboks</a:t>
            </a:r>
            <a:endParaRPr lang="da-DK" dirty="0"/>
          </a:p>
        </p:txBody>
      </p:sp>
      <p:sp>
        <p:nvSpPr>
          <p:cNvPr id="22" name="Pladsholder til billede 21"/>
          <p:cNvSpPr>
            <a:spLocks noGrp="1"/>
          </p:cNvSpPr>
          <p:nvPr>
            <p:ph type="pic" sz="quarter" idx="15" hasCustomPrompt="1"/>
          </p:nvPr>
        </p:nvSpPr>
        <p:spPr>
          <a:xfrm>
            <a:off x="892175" y="2540000"/>
            <a:ext cx="1000125" cy="1200150"/>
          </a:xfrm>
        </p:spPr>
        <p:txBody>
          <a:bodyPr>
            <a:normAutofit/>
          </a:bodyPr>
          <a:lstStyle>
            <a:lvl1pPr marL="0" indent="0">
              <a:buNone/>
              <a:defRPr sz="1200"/>
            </a:lvl1pPr>
          </a:lstStyle>
          <a:p>
            <a:r>
              <a:rPr lang="da-DK" dirty="0" smtClean="0"/>
              <a:t>Fotoboks</a:t>
            </a:r>
            <a:endParaRPr lang="da-DK" dirty="0"/>
          </a:p>
        </p:txBody>
      </p:sp>
      <p:sp>
        <p:nvSpPr>
          <p:cNvPr id="7" name="Undertitel 2"/>
          <p:cNvSpPr txBox="1">
            <a:spLocks/>
          </p:cNvSpPr>
          <p:nvPr userDrawn="1"/>
        </p:nvSpPr>
        <p:spPr>
          <a:xfrm>
            <a:off x="790600" y="1373345"/>
            <a:ext cx="6400800" cy="963880"/>
          </a:xfrm>
          <a:prstGeom prst="rect">
            <a:avLst/>
          </a:prstGeom>
        </p:spPr>
        <p:txBody>
          <a:bodyPr vert="horz" lIns="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da-DK" sz="4000" b="1" baseline="30000" dirty="0" smtClean="0">
                <a:solidFill>
                  <a:schemeClr val="tx1"/>
                </a:solidFill>
                <a:latin typeface="Georgia"/>
                <a:cs typeface="Georgia"/>
              </a:rPr>
              <a:t>For mere information </a:t>
            </a:r>
            <a:br>
              <a:rPr lang="da-DK" sz="4000" b="1" baseline="30000" dirty="0" smtClean="0">
                <a:solidFill>
                  <a:schemeClr val="tx1"/>
                </a:solidFill>
                <a:latin typeface="Georgia"/>
                <a:cs typeface="Georgia"/>
              </a:rPr>
            </a:br>
            <a:r>
              <a:rPr lang="da-DK" sz="4000" b="1" baseline="30000" dirty="0" smtClean="0">
                <a:solidFill>
                  <a:schemeClr val="tx1"/>
                </a:solidFill>
                <a:latin typeface="Georgia"/>
                <a:cs typeface="Georgia"/>
              </a:rPr>
              <a:t>kontakt venligst</a:t>
            </a:r>
            <a:endParaRPr lang="da-DK" sz="4000" dirty="0">
              <a:solidFill>
                <a:schemeClr val="tx1"/>
              </a:solidFill>
              <a:latin typeface="Georgia"/>
              <a:cs typeface="Georgia"/>
            </a:endParaRPr>
          </a:p>
        </p:txBody>
      </p:sp>
      <p:sp>
        <p:nvSpPr>
          <p:cNvPr id="18" name="Pladsholder til tekst 17"/>
          <p:cNvSpPr>
            <a:spLocks noGrp="1"/>
          </p:cNvSpPr>
          <p:nvPr>
            <p:ph type="body" sz="quarter" idx="13" hasCustomPrompt="1"/>
          </p:nvPr>
        </p:nvSpPr>
        <p:spPr>
          <a:xfrm>
            <a:off x="2138696" y="3998913"/>
            <a:ext cx="5097600" cy="964800"/>
          </a:xfrm>
        </p:spPr>
        <p:txBody>
          <a:bodyPr lIns="0">
            <a:normAutofit/>
          </a:bodyPr>
          <a:lstStyle>
            <a:lvl1pPr marL="0" marR="0" indent="0" algn="l" defTabSz="914400" rtl="0" eaLnBrk="1" fontAlgn="auto" latinLnBrk="0" hangingPunct="1">
              <a:lnSpc>
                <a:spcPct val="100000"/>
              </a:lnSpc>
              <a:spcBef>
                <a:spcPct val="20000"/>
              </a:spcBef>
              <a:spcAft>
                <a:spcPts val="0"/>
              </a:spcAft>
              <a:buClrTx/>
              <a:buSzTx/>
              <a:buFont typeface="Arial"/>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da-DK" sz="1800" b="0" i="0" u="none" strike="noStrike" kern="1200" cap="none" spc="0" normalizeH="0" baseline="0" noProof="0" dirty="0" smtClean="0">
                <a:ln>
                  <a:noFill/>
                </a:ln>
                <a:solidFill>
                  <a:prstClr val="black"/>
                </a:solidFill>
                <a:effectLst/>
                <a:uLnTx/>
                <a:uFillTx/>
                <a:latin typeface="+mn-lt"/>
                <a:ea typeface="+mn-ea"/>
                <a:cs typeface="Verdana"/>
              </a:rPr>
              <a:t>Jens Peter Abrahamsen</a:t>
            </a:r>
          </a:p>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da-DK" sz="1800" b="0" i="0" u="none" strike="noStrike" kern="1200" cap="none" spc="0" normalizeH="0" baseline="0" noProof="0" dirty="0" smtClean="0">
                <a:ln>
                  <a:noFill/>
                </a:ln>
                <a:solidFill>
                  <a:prstClr val="black"/>
                </a:solidFill>
                <a:effectLst/>
                <a:uLnTx/>
                <a:uFillTx/>
                <a:latin typeface="+mn-lt"/>
                <a:ea typeface="+mn-ea"/>
                <a:cs typeface="Verdana"/>
              </a:rPr>
              <a:t>T: 2446 2278</a:t>
            </a:r>
          </a:p>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da-DK" sz="1800" b="0" i="0" u="none" strike="noStrike" kern="1200" cap="none" spc="0" normalizeH="0" baseline="0" noProof="0" dirty="0" smtClean="0">
                <a:ln>
                  <a:noFill/>
                </a:ln>
                <a:solidFill>
                  <a:prstClr val="black"/>
                </a:solidFill>
                <a:effectLst/>
                <a:uLnTx/>
                <a:uFillTx/>
                <a:latin typeface="+mn-lt"/>
                <a:ea typeface="+mn-ea"/>
                <a:cs typeface="Verdana"/>
              </a:rPr>
              <a:t>E: jpa@cok.dk</a:t>
            </a:r>
          </a:p>
        </p:txBody>
      </p:sp>
      <p:sp>
        <p:nvSpPr>
          <p:cNvPr id="20" name="Pladsholder til tekst 19"/>
          <p:cNvSpPr>
            <a:spLocks noGrp="1"/>
          </p:cNvSpPr>
          <p:nvPr>
            <p:ph type="body" sz="quarter" idx="14"/>
          </p:nvPr>
        </p:nvSpPr>
        <p:spPr>
          <a:xfrm>
            <a:off x="2138696" y="2502296"/>
            <a:ext cx="5097600" cy="964800"/>
          </a:xfrm>
        </p:spPr>
        <p:txBody>
          <a:bodyPr lIns="0">
            <a:noAutofit/>
          </a:bodyPr>
          <a:lstStyle>
            <a:lvl1pPr marL="0" marR="0" indent="0" algn="l" defTabSz="914400" rtl="0" eaLnBrk="1" fontAlgn="auto" latinLnBrk="0" hangingPunct="1">
              <a:lnSpc>
                <a:spcPct val="100000"/>
              </a:lnSpc>
              <a:spcBef>
                <a:spcPct val="20000"/>
              </a:spcBef>
              <a:spcAft>
                <a:spcPts val="0"/>
              </a:spcAft>
              <a:buClrTx/>
              <a:buSzTx/>
              <a:buFont typeface="Arial"/>
              <a:buNone/>
              <a:tabLst/>
              <a:defRPr sz="1200"/>
            </a:lvl1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endParaRPr lang="da-DK" dirty="0"/>
          </a:p>
        </p:txBody>
      </p:sp>
      <p:pic>
        <p:nvPicPr>
          <p:cNvPr id="8" name="Billede 7" descr="COK_strings_CMYK.ai"/>
          <p:cNvPicPr>
            <a:picLocks noChangeAspect="1"/>
          </p:cNvPicPr>
          <p:nvPr userDrawn="1"/>
        </p:nvPicPr>
        <p:blipFill rotWithShape="1">
          <a:blip r:embed="rId2">
            <a:extLst>
              <a:ext uri="{28A0092B-C50C-407E-A947-70E740481C1C}">
                <a14:useLocalDpi xmlns:a14="http://schemas.microsoft.com/office/drawing/2010/main" val="0"/>
              </a:ext>
            </a:extLst>
          </a:blip>
          <a:srcRect l="43703" r="11783"/>
          <a:stretch/>
        </p:blipFill>
        <p:spPr>
          <a:xfrm rot="5400000">
            <a:off x="4501073" y="1655104"/>
            <a:ext cx="6093298" cy="2783091"/>
          </a:xfrm>
          <a:prstGeom prst="rect">
            <a:avLst/>
          </a:prstGeom>
        </p:spPr>
      </p:pic>
    </p:spTree>
    <p:extLst>
      <p:ext uri="{BB962C8B-B14F-4D97-AF65-F5344CB8AC3E}">
        <p14:creationId xmlns:p14="http://schemas.microsoft.com/office/powerpoint/2010/main" val="342858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B Rød">
    <p:spTree>
      <p:nvGrpSpPr>
        <p:cNvPr id="1" name=""/>
        <p:cNvGrpSpPr/>
        <p:nvPr/>
      </p:nvGrpSpPr>
      <p:grpSpPr>
        <a:xfrm>
          <a:off x="0" y="0"/>
          <a:ext cx="0" cy="0"/>
          <a:chOff x="0" y="0"/>
          <a:chExt cx="0" cy="0"/>
        </a:xfrm>
      </p:grpSpPr>
      <p:sp>
        <p:nvSpPr>
          <p:cNvPr id="10" name="Rektangel 9"/>
          <p:cNvSpPr/>
          <p:nvPr userDrawn="1"/>
        </p:nvSpPr>
        <p:spPr>
          <a:xfrm>
            <a:off x="0" y="0"/>
            <a:ext cx="9144000" cy="5517232"/>
          </a:xfrm>
          <a:prstGeom prst="rect">
            <a:avLst/>
          </a:prstGeom>
          <a:solidFill>
            <a:srgbClr val="F4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 name="Pladsholder til sidefod 3"/>
          <p:cNvSpPr>
            <a:spLocks noGrp="1"/>
          </p:cNvSpPr>
          <p:nvPr>
            <p:ph type="ftr" sz="quarter" idx="11"/>
          </p:nvPr>
        </p:nvSpPr>
        <p:spPr/>
        <p:txBody>
          <a:bodyPr/>
          <a:lstStyle>
            <a:lvl1pPr algn="l">
              <a:defRPr sz="1200">
                <a:solidFill>
                  <a:srgbClr val="FFFFFF"/>
                </a:solidFill>
              </a:defRPr>
            </a:lvl1pPr>
          </a:lstStyle>
          <a:p>
            <a:r>
              <a:rPr lang="da-DK" dirty="0" smtClean="0"/>
              <a:t>TEMA / TITEL ELLER NAVN</a:t>
            </a:r>
            <a:endParaRPr lang="da-DK" dirty="0"/>
          </a:p>
        </p:txBody>
      </p:sp>
      <p:pic>
        <p:nvPicPr>
          <p:cNvPr id="8" name="Billede 7" descr="COK_bund_a4_landscape_CMYK.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5065"/>
            <a:ext cx="9144000" cy="1292323"/>
          </a:xfrm>
          <a:prstGeom prst="rect">
            <a:avLst/>
          </a:prstGeom>
        </p:spPr>
      </p:pic>
      <p:sp>
        <p:nvSpPr>
          <p:cNvPr id="12" name="Pladsholder til billede 12"/>
          <p:cNvSpPr>
            <a:spLocks noGrp="1"/>
          </p:cNvSpPr>
          <p:nvPr>
            <p:ph type="pic" sz="quarter" idx="17" hasCustomPrompt="1"/>
          </p:nvPr>
        </p:nvSpPr>
        <p:spPr>
          <a:xfrm>
            <a:off x="0" y="0"/>
            <a:ext cx="9144735" cy="5545336"/>
          </a:xfrm>
        </p:spPr>
        <p:txBody>
          <a:bodyPr>
            <a:normAutofit/>
          </a:bodyPr>
          <a:lstStyle>
            <a:lvl1pPr marL="0" indent="0">
              <a:buNone/>
              <a:defRPr sz="1800">
                <a:solidFill>
                  <a:srgbClr val="FFFFFF"/>
                </a:solidFill>
              </a:defRPr>
            </a:lvl1pPr>
          </a:lstStyle>
          <a:p>
            <a:r>
              <a:rPr lang="da-DK" dirty="0" smtClean="0"/>
              <a:t>Fotoikon</a:t>
            </a:r>
            <a:endParaRPr lang="da-DK" dirty="0"/>
          </a:p>
        </p:txBody>
      </p:sp>
      <p:sp>
        <p:nvSpPr>
          <p:cNvPr id="14" name="Pladsholder til tekst 10"/>
          <p:cNvSpPr>
            <a:spLocks noGrp="1"/>
          </p:cNvSpPr>
          <p:nvPr>
            <p:ph type="body" sz="quarter" idx="16" hasCustomPrompt="1"/>
          </p:nvPr>
        </p:nvSpPr>
        <p:spPr>
          <a:xfrm>
            <a:off x="900000" y="1429200"/>
            <a:ext cx="6400800" cy="2761200"/>
          </a:xfrm>
        </p:spPr>
        <p:txBody>
          <a:bodyPr>
            <a:noAutofit/>
          </a:bodyPr>
          <a:lstStyle>
            <a:lvl1pPr marL="0" indent="0">
              <a:buFontTx/>
              <a:buNone/>
              <a:defRPr sz="4800" b="1" baseline="0">
                <a:solidFill>
                  <a:srgbClr val="FFFFFF"/>
                </a:solidFill>
                <a:latin typeface="+mj-lt"/>
              </a:defRPr>
            </a:lvl1pPr>
          </a:lstStyle>
          <a:p>
            <a:pPr lvl="0"/>
            <a:r>
              <a:rPr lang="da-DK" dirty="0" smtClean="0"/>
              <a:t>Overskrift til præsentation skrives her</a:t>
            </a:r>
            <a:endParaRPr lang="da-DK" dirty="0"/>
          </a:p>
        </p:txBody>
      </p:sp>
    </p:spTree>
    <p:extLst>
      <p:ext uri="{BB962C8B-B14F-4D97-AF65-F5344CB8AC3E}">
        <p14:creationId xmlns:p14="http://schemas.microsoft.com/office/powerpoint/2010/main" val="101620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 Lilla">
    <p:spTree>
      <p:nvGrpSpPr>
        <p:cNvPr id="1" name=""/>
        <p:cNvGrpSpPr/>
        <p:nvPr/>
      </p:nvGrpSpPr>
      <p:grpSpPr>
        <a:xfrm>
          <a:off x="0" y="0"/>
          <a:ext cx="0" cy="0"/>
          <a:chOff x="0" y="0"/>
          <a:chExt cx="0" cy="0"/>
        </a:xfrm>
      </p:grpSpPr>
      <p:pic>
        <p:nvPicPr>
          <p:cNvPr id="9" name="Billede 8"/>
          <p:cNvPicPr>
            <a:picLocks noChangeAspect="1"/>
          </p:cNvPicPr>
          <p:nvPr userDrawn="1"/>
        </p:nvPicPr>
        <p:blipFill>
          <a:blip r:embed="rId2"/>
          <a:stretch>
            <a:fillRect/>
          </a:stretch>
        </p:blipFill>
        <p:spPr>
          <a:xfrm>
            <a:off x="0" y="0"/>
            <a:ext cx="9144000" cy="5545336"/>
          </a:xfrm>
          <a:prstGeom prst="rect">
            <a:avLst/>
          </a:prstGeom>
        </p:spPr>
      </p:pic>
      <p:sp>
        <p:nvSpPr>
          <p:cNvPr id="13" name="Pladsholder til billede 12"/>
          <p:cNvSpPr>
            <a:spLocks noGrp="1"/>
          </p:cNvSpPr>
          <p:nvPr>
            <p:ph type="pic" sz="quarter" idx="17" hasCustomPrompt="1"/>
          </p:nvPr>
        </p:nvSpPr>
        <p:spPr>
          <a:xfrm>
            <a:off x="-735" y="0"/>
            <a:ext cx="9144735" cy="5545336"/>
          </a:xfrm>
        </p:spPr>
        <p:txBody>
          <a:bodyPr>
            <a:normAutofit/>
          </a:bodyPr>
          <a:lstStyle>
            <a:lvl1pPr marL="0" indent="0">
              <a:buNone/>
              <a:defRPr sz="1800">
                <a:solidFill>
                  <a:srgbClr val="FFFFFF"/>
                </a:solidFill>
              </a:defRPr>
            </a:lvl1pPr>
          </a:lstStyle>
          <a:p>
            <a:r>
              <a:rPr lang="da-DK" dirty="0" smtClean="0"/>
              <a:t>Fotoikon</a:t>
            </a:r>
            <a:endParaRPr lang="da-DK" dirty="0"/>
          </a:p>
        </p:txBody>
      </p:sp>
      <p:sp>
        <p:nvSpPr>
          <p:cNvPr id="4" name="Pladsholder til sidefod 3"/>
          <p:cNvSpPr>
            <a:spLocks noGrp="1"/>
          </p:cNvSpPr>
          <p:nvPr>
            <p:ph type="ftr" sz="quarter" idx="11"/>
          </p:nvPr>
        </p:nvSpPr>
        <p:spPr/>
        <p:txBody>
          <a:bodyPr/>
          <a:lstStyle>
            <a:lvl1pPr algn="l">
              <a:defRPr sz="1200">
                <a:solidFill>
                  <a:srgbClr val="FFFFFF"/>
                </a:solidFill>
              </a:defRPr>
            </a:lvl1pPr>
          </a:lstStyle>
          <a:p>
            <a:r>
              <a:rPr lang="da-DK" dirty="0" smtClean="0"/>
              <a:t>TEMA / TITEL ELLER NAVN</a:t>
            </a:r>
            <a:endParaRPr lang="da-DK" dirty="0"/>
          </a:p>
        </p:txBody>
      </p:sp>
      <p:sp>
        <p:nvSpPr>
          <p:cNvPr id="11" name="Pladsholder til tekst 10"/>
          <p:cNvSpPr>
            <a:spLocks noGrp="1"/>
          </p:cNvSpPr>
          <p:nvPr>
            <p:ph type="body" sz="quarter" idx="16" hasCustomPrompt="1"/>
          </p:nvPr>
        </p:nvSpPr>
        <p:spPr>
          <a:xfrm>
            <a:off x="900000" y="1429200"/>
            <a:ext cx="6400800" cy="2761200"/>
          </a:xfrm>
        </p:spPr>
        <p:txBody>
          <a:bodyPr>
            <a:noAutofit/>
          </a:bodyPr>
          <a:lstStyle>
            <a:lvl1pPr marL="0" indent="0">
              <a:buFontTx/>
              <a:buNone/>
              <a:defRPr sz="4800" b="1" baseline="0">
                <a:solidFill>
                  <a:srgbClr val="FFFFFF"/>
                </a:solidFill>
                <a:latin typeface="+mj-lt"/>
              </a:defRPr>
            </a:lvl1pPr>
          </a:lstStyle>
          <a:p>
            <a:pPr lvl="0"/>
            <a:r>
              <a:rPr lang="da-DK" dirty="0" smtClean="0"/>
              <a:t>Overskrift til præsentation skrives her</a:t>
            </a:r>
            <a:endParaRPr lang="da-DK" dirty="0"/>
          </a:p>
        </p:txBody>
      </p:sp>
      <p:pic>
        <p:nvPicPr>
          <p:cNvPr id="8" name="Billede 7" descr="COK_bund_a4_landscape_CMYK.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5065"/>
            <a:ext cx="9144000" cy="1292323"/>
          </a:xfrm>
          <a:prstGeom prst="rect">
            <a:avLst/>
          </a:prstGeom>
        </p:spPr>
      </p:pic>
    </p:spTree>
    <p:extLst>
      <p:ext uri="{BB962C8B-B14F-4D97-AF65-F5344CB8AC3E}">
        <p14:creationId xmlns:p14="http://schemas.microsoft.com/office/powerpoint/2010/main" val="8438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B Grøn">
    <p:spTree>
      <p:nvGrpSpPr>
        <p:cNvPr id="1" name=""/>
        <p:cNvGrpSpPr/>
        <p:nvPr/>
      </p:nvGrpSpPr>
      <p:grpSpPr>
        <a:xfrm>
          <a:off x="0" y="0"/>
          <a:ext cx="0" cy="0"/>
          <a:chOff x="0" y="0"/>
          <a:chExt cx="0" cy="0"/>
        </a:xfrm>
      </p:grpSpPr>
      <p:pic>
        <p:nvPicPr>
          <p:cNvPr id="9" name="Billede 8"/>
          <p:cNvPicPr>
            <a:picLocks noChangeAspect="1"/>
          </p:cNvPicPr>
          <p:nvPr userDrawn="1"/>
        </p:nvPicPr>
        <p:blipFill>
          <a:blip r:embed="rId2"/>
          <a:stretch>
            <a:fillRect/>
          </a:stretch>
        </p:blipFill>
        <p:spPr>
          <a:xfrm>
            <a:off x="0" y="0"/>
            <a:ext cx="9144000" cy="5545336"/>
          </a:xfrm>
          <a:prstGeom prst="rect">
            <a:avLst/>
          </a:prstGeom>
        </p:spPr>
      </p:pic>
      <p:sp>
        <p:nvSpPr>
          <p:cNvPr id="13" name="Pladsholder til billede 12"/>
          <p:cNvSpPr>
            <a:spLocks noGrp="1"/>
          </p:cNvSpPr>
          <p:nvPr>
            <p:ph type="pic" sz="quarter" idx="17" hasCustomPrompt="1"/>
          </p:nvPr>
        </p:nvSpPr>
        <p:spPr>
          <a:xfrm>
            <a:off x="-735" y="-127"/>
            <a:ext cx="9144735" cy="5572356"/>
          </a:xfrm>
        </p:spPr>
        <p:txBody>
          <a:bodyPr>
            <a:normAutofit/>
          </a:bodyPr>
          <a:lstStyle>
            <a:lvl1pPr marL="0" indent="0">
              <a:buNone/>
              <a:defRPr sz="1800"/>
            </a:lvl1pPr>
          </a:lstStyle>
          <a:p>
            <a:r>
              <a:rPr lang="da-DK" dirty="0" smtClean="0"/>
              <a:t>Fotoikon</a:t>
            </a:r>
            <a:endParaRPr lang="da-DK" dirty="0"/>
          </a:p>
        </p:txBody>
      </p:sp>
      <p:sp>
        <p:nvSpPr>
          <p:cNvPr id="4" name="Pladsholder til sidefod 3"/>
          <p:cNvSpPr>
            <a:spLocks noGrp="1"/>
          </p:cNvSpPr>
          <p:nvPr>
            <p:ph type="ftr" sz="quarter" idx="11"/>
          </p:nvPr>
        </p:nvSpPr>
        <p:spPr/>
        <p:txBody>
          <a:bodyPr/>
          <a:lstStyle>
            <a:lvl1pPr algn="l">
              <a:defRPr sz="1200">
                <a:solidFill>
                  <a:srgbClr val="FFFFFF"/>
                </a:solidFill>
              </a:defRPr>
            </a:lvl1pPr>
          </a:lstStyle>
          <a:p>
            <a:r>
              <a:rPr lang="da-DK" smtClean="0"/>
              <a:t>TEMA / TITEL ELLER NAVN</a:t>
            </a:r>
            <a:endParaRPr lang="da-DK"/>
          </a:p>
        </p:txBody>
      </p:sp>
      <p:sp>
        <p:nvSpPr>
          <p:cNvPr id="11" name="Pladsholder til tekst 10"/>
          <p:cNvSpPr>
            <a:spLocks noGrp="1"/>
          </p:cNvSpPr>
          <p:nvPr>
            <p:ph type="body" sz="quarter" idx="16" hasCustomPrompt="1"/>
          </p:nvPr>
        </p:nvSpPr>
        <p:spPr>
          <a:xfrm>
            <a:off x="900000" y="1429200"/>
            <a:ext cx="6400800" cy="2761200"/>
          </a:xfrm>
        </p:spPr>
        <p:txBody>
          <a:bodyPr>
            <a:noAutofit/>
          </a:bodyPr>
          <a:lstStyle>
            <a:lvl1pPr marL="0" indent="0">
              <a:buFontTx/>
              <a:buNone/>
              <a:defRPr sz="4800" b="1" baseline="0">
                <a:solidFill>
                  <a:srgbClr val="FFFFFF"/>
                </a:solidFill>
                <a:latin typeface="+mj-lt"/>
              </a:defRPr>
            </a:lvl1pPr>
          </a:lstStyle>
          <a:p>
            <a:pPr lvl="0"/>
            <a:r>
              <a:rPr lang="da-DK" dirty="0" smtClean="0"/>
              <a:t>Overskrift til præsentation skrives her</a:t>
            </a:r>
            <a:endParaRPr lang="da-DK" dirty="0"/>
          </a:p>
        </p:txBody>
      </p:sp>
      <p:pic>
        <p:nvPicPr>
          <p:cNvPr id="8" name="Billede 7" descr="COK_bund_a4_landscape_CMYK.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5065"/>
            <a:ext cx="9144000" cy="1292323"/>
          </a:xfrm>
          <a:prstGeom prst="rect">
            <a:avLst/>
          </a:prstGeom>
        </p:spPr>
      </p:pic>
    </p:spTree>
    <p:extLst>
      <p:ext uri="{BB962C8B-B14F-4D97-AF65-F5344CB8AC3E}">
        <p14:creationId xmlns:p14="http://schemas.microsoft.com/office/powerpoint/2010/main" val="260331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B Blå">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stretch>
            <a:fillRect/>
          </a:stretch>
        </p:blipFill>
        <p:spPr>
          <a:xfrm>
            <a:off x="0" y="-26789"/>
            <a:ext cx="9144000" cy="5545336"/>
          </a:xfrm>
          <a:prstGeom prst="rect">
            <a:avLst/>
          </a:prstGeom>
        </p:spPr>
      </p:pic>
      <p:sp>
        <p:nvSpPr>
          <p:cNvPr id="13" name="Pladsholder til billede 12"/>
          <p:cNvSpPr>
            <a:spLocks noGrp="1"/>
          </p:cNvSpPr>
          <p:nvPr>
            <p:ph type="pic" sz="quarter" idx="17" hasCustomPrompt="1"/>
          </p:nvPr>
        </p:nvSpPr>
        <p:spPr>
          <a:xfrm>
            <a:off x="0" y="-1"/>
            <a:ext cx="9144000" cy="5518547"/>
          </a:xfrm>
        </p:spPr>
        <p:txBody>
          <a:bodyPr>
            <a:normAutofit/>
          </a:bodyPr>
          <a:lstStyle>
            <a:lvl1pPr marL="0" indent="0">
              <a:buNone/>
              <a:defRPr sz="1800"/>
            </a:lvl1pPr>
          </a:lstStyle>
          <a:p>
            <a:r>
              <a:rPr lang="da-DK" dirty="0" smtClean="0"/>
              <a:t>Fotoikon</a:t>
            </a:r>
            <a:endParaRPr lang="da-DK" dirty="0"/>
          </a:p>
        </p:txBody>
      </p:sp>
      <p:sp>
        <p:nvSpPr>
          <p:cNvPr id="4" name="Pladsholder til sidefod 3"/>
          <p:cNvSpPr>
            <a:spLocks noGrp="1"/>
          </p:cNvSpPr>
          <p:nvPr>
            <p:ph type="ftr" sz="quarter" idx="11"/>
          </p:nvPr>
        </p:nvSpPr>
        <p:spPr/>
        <p:txBody>
          <a:bodyPr/>
          <a:lstStyle>
            <a:lvl1pPr algn="l">
              <a:defRPr sz="1200">
                <a:solidFill>
                  <a:srgbClr val="FFFFFF"/>
                </a:solidFill>
              </a:defRPr>
            </a:lvl1pPr>
          </a:lstStyle>
          <a:p>
            <a:r>
              <a:rPr lang="da-DK" smtClean="0"/>
              <a:t>TEMA / TITEL ELLER NAVN</a:t>
            </a:r>
            <a:endParaRPr lang="da-DK"/>
          </a:p>
        </p:txBody>
      </p:sp>
      <p:sp>
        <p:nvSpPr>
          <p:cNvPr id="11" name="Pladsholder til tekst 10"/>
          <p:cNvSpPr>
            <a:spLocks noGrp="1"/>
          </p:cNvSpPr>
          <p:nvPr>
            <p:ph type="body" sz="quarter" idx="16" hasCustomPrompt="1"/>
          </p:nvPr>
        </p:nvSpPr>
        <p:spPr>
          <a:xfrm>
            <a:off x="900000" y="1429200"/>
            <a:ext cx="6400800" cy="2761200"/>
          </a:xfrm>
        </p:spPr>
        <p:txBody>
          <a:bodyPr>
            <a:noAutofit/>
          </a:bodyPr>
          <a:lstStyle>
            <a:lvl1pPr marL="0" indent="0">
              <a:buFontTx/>
              <a:buNone/>
              <a:defRPr sz="4800" b="1" baseline="0">
                <a:solidFill>
                  <a:srgbClr val="FFFFFF"/>
                </a:solidFill>
                <a:latin typeface="+mj-lt"/>
              </a:defRPr>
            </a:lvl1pPr>
          </a:lstStyle>
          <a:p>
            <a:pPr lvl="0"/>
            <a:r>
              <a:rPr lang="da-DK" dirty="0" smtClean="0"/>
              <a:t>Overskrift til præsentation skrives her</a:t>
            </a:r>
            <a:endParaRPr lang="da-DK" dirty="0"/>
          </a:p>
        </p:txBody>
      </p:sp>
      <p:pic>
        <p:nvPicPr>
          <p:cNvPr id="8" name="Billede 7" descr="COK_bund_a4_landscape_CMYK.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5065"/>
            <a:ext cx="9144000" cy="1292323"/>
          </a:xfrm>
          <a:prstGeom prst="rect">
            <a:avLst/>
          </a:prstGeom>
        </p:spPr>
      </p:pic>
    </p:spTree>
    <p:extLst>
      <p:ext uri="{BB962C8B-B14F-4D97-AF65-F5344CB8AC3E}">
        <p14:creationId xmlns:p14="http://schemas.microsoft.com/office/powerpoint/2010/main" val="323657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m Bullets">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stretch>
            <a:fillRect/>
          </a:stretch>
        </p:blipFill>
        <p:spPr>
          <a:xfrm>
            <a:off x="0" y="0"/>
            <a:ext cx="1583300" cy="6858000"/>
          </a:xfrm>
          <a:prstGeom prst="rect">
            <a:avLst/>
          </a:prstGeom>
        </p:spPr>
      </p:pic>
      <p:sp>
        <p:nvSpPr>
          <p:cNvPr id="8" name="Pladsholder til tekst 7"/>
          <p:cNvSpPr>
            <a:spLocks noGrp="1"/>
          </p:cNvSpPr>
          <p:nvPr>
            <p:ph type="body" sz="quarter" idx="15"/>
          </p:nvPr>
        </p:nvSpPr>
        <p:spPr>
          <a:xfrm>
            <a:off x="1404000" y="1004400"/>
            <a:ext cx="6987600" cy="1144800"/>
          </a:xfrm>
        </p:spPr>
        <p:txBody>
          <a:bodyPr>
            <a:normAutofit/>
          </a:bodyPr>
          <a:lstStyle>
            <a:lvl1pPr marL="0" indent="0">
              <a:buNone/>
              <a:defRPr sz="3400" b="1">
                <a:latin typeface="+mj-lt"/>
              </a:defRPr>
            </a:lvl1pPr>
          </a:lstStyle>
          <a:p>
            <a:pPr lvl="0"/>
            <a:endParaRPr lang="da-DK" dirty="0"/>
          </a:p>
        </p:txBody>
      </p:sp>
      <p:sp>
        <p:nvSpPr>
          <p:cNvPr id="10" name="Pladsholder til tekst 9"/>
          <p:cNvSpPr>
            <a:spLocks noGrp="1"/>
          </p:cNvSpPr>
          <p:nvPr>
            <p:ph type="body" sz="quarter" idx="16"/>
          </p:nvPr>
        </p:nvSpPr>
        <p:spPr>
          <a:xfrm>
            <a:off x="1404000" y="2145600"/>
            <a:ext cx="6987600" cy="3016800"/>
          </a:xfrm>
        </p:spPr>
        <p:txBody>
          <a:bodyPr>
            <a:normAutofit/>
          </a:bodyPr>
          <a:lstStyle>
            <a:lvl1pPr>
              <a:defRPr sz="1800"/>
            </a:lvl1pPr>
            <a:lvl2pPr marL="342000" indent="-342000">
              <a:spcBef>
                <a:spcPts val="24"/>
              </a:spcBef>
              <a:buFont typeface="Arial" panose="020B0604020202020204" pitchFamily="34" charset="0"/>
              <a:buChar char="•"/>
              <a:defRPr sz="2000"/>
            </a:lvl2pPr>
            <a:lvl3pPr marL="342000" indent="-342000">
              <a:spcBef>
                <a:spcPts val="24"/>
              </a:spcBef>
              <a:defRPr sz="2000"/>
            </a:lvl3pPr>
            <a:lvl4pPr marL="342900" indent="-342900">
              <a:spcBef>
                <a:spcPts val="24"/>
              </a:spcBef>
              <a:buFont typeface="Arial" panose="020B0604020202020204" pitchFamily="34" charset="0"/>
              <a:buChar char="•"/>
              <a:defRPr sz="2000"/>
            </a:lvl4pPr>
            <a:lvl5pPr marL="342000" indent="-342000">
              <a:buFont typeface="Arial" panose="020B0604020202020204" pitchFamily="34" charset="0"/>
              <a:buChar char="•"/>
              <a:defRPr sz="2000"/>
            </a:lvl5pPr>
          </a:lstStyle>
          <a:p>
            <a:pPr lvl="0"/>
            <a:r>
              <a:rPr lang="da-DK" dirty="0" smtClean="0"/>
              <a:t>Klik for at redigere i master</a:t>
            </a:r>
          </a:p>
        </p:txBody>
      </p:sp>
      <p:sp>
        <p:nvSpPr>
          <p:cNvPr id="4" name="Pladsholder til sidefod 3"/>
          <p:cNvSpPr>
            <a:spLocks noGrp="1"/>
          </p:cNvSpPr>
          <p:nvPr>
            <p:ph type="ftr" sz="quarter" idx="11"/>
          </p:nvPr>
        </p:nvSpPr>
        <p:spPr/>
        <p:txBody>
          <a:bodyPr/>
          <a:lstStyle>
            <a:lvl1pPr algn="l">
              <a:defRPr sz="1200">
                <a:solidFill>
                  <a:schemeClr val="tx1"/>
                </a:solidFill>
              </a:defRPr>
            </a:lvl1pPr>
          </a:lstStyle>
          <a:p>
            <a:r>
              <a:rPr lang="da-DK" dirty="0" smtClean="0"/>
              <a:t>TEMA / TITEL ELLER NAVN</a:t>
            </a:r>
            <a:endParaRPr lang="da-DK" dirty="0"/>
          </a:p>
        </p:txBody>
      </p:sp>
    </p:spTree>
    <p:extLst>
      <p:ext uri="{BB962C8B-B14F-4D97-AF65-F5344CB8AC3E}">
        <p14:creationId xmlns:p14="http://schemas.microsoft.com/office/powerpoint/2010/main" val="91906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4.xml"/><Relationship Id="rId4" Type="http://schemas.openxmlformats.org/officeDocument/2006/relationships/theme" Target="../theme/theme10.xml"/><Relationship Id="rId5" Type="http://schemas.openxmlformats.org/officeDocument/2006/relationships/image" Target="../media/image13.jpeg"/><Relationship Id="rId1" Type="http://schemas.openxmlformats.org/officeDocument/2006/relationships/slideLayout" Target="../slideLayouts/slideLayout32.xml"/><Relationship Id="rId2" Type="http://schemas.openxmlformats.org/officeDocument/2006/relationships/slideLayout" Target="../slideLayouts/slideLayout33.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theme" Target="../theme/theme11.xml"/><Relationship Id="rId3" Type="http://schemas.openxmlformats.org/officeDocument/2006/relationships/image" Target="../media/image9.jpeg"/></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12.xml"/><Relationship Id="rId13" Type="http://schemas.openxmlformats.org/officeDocument/2006/relationships/image" Target="../media/image9.jpe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2.xml"/><Relationship Id="rId3"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theme" Target="../theme/theme3.xml"/><Relationship Id="rId6" Type="http://schemas.openxmlformats.org/officeDocument/2006/relationships/image" Target="../media/image9.jpe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4.xml"/><Relationship Id="rId3"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4" Type="http://schemas.openxmlformats.org/officeDocument/2006/relationships/image" Target="../media/image9.jpe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theme" Target="../theme/theme6.xml"/><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7.xml"/><Relationship Id="rId12" Type="http://schemas.openxmlformats.org/officeDocument/2006/relationships/image" Target="../media/image9.jpeg"/><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theme" Target="../theme/theme8.xml"/><Relationship Id="rId3"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theme" Target="../theme/theme9.xml"/><Relationship Id="rId3"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1560" y="692696"/>
            <a:ext cx="8075240" cy="724942"/>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sidefod 4"/>
          <p:cNvSpPr>
            <a:spLocks noGrp="1"/>
          </p:cNvSpPr>
          <p:nvPr>
            <p:ph type="ftr" sz="quarter" idx="3"/>
          </p:nvPr>
        </p:nvSpPr>
        <p:spPr>
          <a:xfrm>
            <a:off x="612000" y="331200"/>
            <a:ext cx="7772400" cy="381600"/>
          </a:xfrm>
          <a:prstGeom prst="rect">
            <a:avLst/>
          </a:prstGeom>
        </p:spPr>
        <p:txBody>
          <a:bodyPr vert="horz" lIns="91440" tIns="45720" rIns="91440" bIns="45720" rtlCol="0" anchor="ctr"/>
          <a:lstStyle>
            <a:lvl1pPr algn="ctr">
              <a:defRPr sz="1200" b="1" i="0">
                <a:solidFill>
                  <a:schemeClr val="tx1">
                    <a:tint val="75000"/>
                  </a:schemeClr>
                </a:solidFill>
              </a:defRPr>
            </a:lvl1pPr>
          </a:lstStyle>
          <a:p>
            <a:pPr algn="l"/>
            <a:r>
              <a:rPr lang="da-DK" dirty="0" smtClean="0"/>
              <a:t>TEMA / TITEL ELLER NAVN</a:t>
            </a:r>
            <a:endParaRPr lang="da-DK" dirty="0"/>
          </a:p>
        </p:txBody>
      </p:sp>
    </p:spTree>
    <p:extLst>
      <p:ext uri="{BB962C8B-B14F-4D97-AF65-F5344CB8AC3E}">
        <p14:creationId xmlns:p14="http://schemas.microsoft.com/office/powerpoint/2010/main" val="3118971822"/>
      </p:ext>
    </p:extLst>
  </p:cSld>
  <p:clrMap bg1="lt1" tx1="dk1" bg2="lt2" tx2="dk2" accent1="accent1" accent2="accent2" accent3="accent3" accent4="accent4" accent5="accent5" accent6="accent6" hlink="hlink" folHlink="folHlink"/>
  <p:sldLayoutIdLst>
    <p:sldLayoutId id="2147483777" r:id="rId1"/>
    <p:sldLayoutId id="2147483780" r:id="rId2"/>
    <p:sldLayoutId id="2147483779" r:id="rId3"/>
    <p:sldLayoutId id="2147483778" r:id="rId4"/>
    <p:sldLayoutId id="2147483774" r:id="rId5"/>
    <p:sldLayoutId id="2147483776" r:id="rId6"/>
    <p:sldLayoutId id="2147483775" r:id="rId7"/>
    <p:sldLayoutId id="2147483773" r:id="rId8"/>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1560" y="692696"/>
            <a:ext cx="8075240" cy="724942"/>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8" name="Billede 7"/>
          <p:cNvPicPr>
            <a:picLocks noChangeAspect="1"/>
          </p:cNvPicPr>
          <p:nvPr/>
        </p:nvPicPr>
        <p:blipFill>
          <a:blip r:embed="rId5"/>
          <a:stretch>
            <a:fillRect/>
          </a:stretch>
        </p:blipFill>
        <p:spPr>
          <a:xfrm>
            <a:off x="6823376" y="6193663"/>
            <a:ext cx="2320624" cy="664336"/>
          </a:xfrm>
          <a:prstGeom prst="rect">
            <a:avLst/>
          </a:prstGeom>
        </p:spPr>
      </p:pic>
      <p:sp>
        <p:nvSpPr>
          <p:cNvPr id="5" name="Pladsholder til sidefod 4"/>
          <p:cNvSpPr>
            <a:spLocks noGrp="1"/>
          </p:cNvSpPr>
          <p:nvPr>
            <p:ph type="ftr" sz="quarter" idx="3"/>
          </p:nvPr>
        </p:nvSpPr>
        <p:spPr>
          <a:xfrm>
            <a:off x="612000" y="331200"/>
            <a:ext cx="7772400" cy="381600"/>
          </a:xfrm>
          <a:prstGeom prst="rect">
            <a:avLst/>
          </a:prstGeom>
        </p:spPr>
        <p:txBody>
          <a:bodyPr vert="horz" lIns="91440" tIns="45720" rIns="91440" bIns="45720" rtlCol="0" anchor="ctr"/>
          <a:lstStyle>
            <a:lvl1pPr algn="ctr">
              <a:defRPr sz="1200" b="1" i="0">
                <a:solidFill>
                  <a:schemeClr val="tx1">
                    <a:tint val="75000"/>
                  </a:schemeClr>
                </a:solidFill>
              </a:defRPr>
            </a:lvl1pPr>
          </a:lstStyle>
          <a:p>
            <a:pPr algn="l"/>
            <a:r>
              <a:rPr lang="da-DK" smtClean="0">
                <a:solidFill>
                  <a:prstClr val="black">
                    <a:tint val="75000"/>
                  </a:prstClr>
                </a:solidFill>
              </a:rPr>
              <a:t>TEMA / TITEL ELLER NAVN</a:t>
            </a:r>
            <a:endParaRPr lang="da-DK" dirty="0">
              <a:solidFill>
                <a:prstClr val="black">
                  <a:tint val="75000"/>
                </a:prstClr>
              </a:solidFill>
            </a:endParaRPr>
          </a:p>
        </p:txBody>
      </p:sp>
    </p:spTree>
    <p:extLst>
      <p:ext uri="{BB962C8B-B14F-4D97-AF65-F5344CB8AC3E}">
        <p14:creationId xmlns:p14="http://schemas.microsoft.com/office/powerpoint/2010/main" val="3138865967"/>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1560" y="692696"/>
            <a:ext cx="8075240" cy="724942"/>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sidefod 4"/>
          <p:cNvSpPr>
            <a:spLocks noGrp="1"/>
          </p:cNvSpPr>
          <p:nvPr>
            <p:ph type="ftr" sz="quarter" idx="3"/>
          </p:nvPr>
        </p:nvSpPr>
        <p:spPr>
          <a:xfrm>
            <a:off x="612000" y="331200"/>
            <a:ext cx="7772400" cy="381600"/>
          </a:xfrm>
          <a:prstGeom prst="rect">
            <a:avLst/>
          </a:prstGeom>
        </p:spPr>
        <p:txBody>
          <a:bodyPr vert="horz" lIns="91440" tIns="45720" rIns="91440" bIns="45720" rtlCol="0" anchor="ctr"/>
          <a:lstStyle>
            <a:lvl1pPr algn="ctr">
              <a:defRPr sz="1200" b="1" i="0">
                <a:solidFill>
                  <a:schemeClr val="tx1">
                    <a:tint val="75000"/>
                  </a:schemeClr>
                </a:solidFill>
              </a:defRPr>
            </a:lvl1pPr>
          </a:lstStyle>
          <a:p>
            <a:pPr algn="l"/>
            <a:r>
              <a:rPr lang="da-DK" smtClean="0">
                <a:solidFill>
                  <a:prstClr val="black">
                    <a:tint val="75000"/>
                  </a:prstClr>
                </a:solidFill>
              </a:rPr>
              <a:t>TEMA / TITEL ELLER NAVN</a:t>
            </a:r>
            <a:endParaRPr lang="da-DK" dirty="0">
              <a:solidFill>
                <a:prstClr val="black">
                  <a:tint val="75000"/>
                </a:prstClr>
              </a:solidFill>
            </a:endParaRPr>
          </a:p>
        </p:txBody>
      </p:sp>
      <p:pic>
        <p:nvPicPr>
          <p:cNvPr id="7" name="Billede 6" descr="COK_logo+grafik_CMYK.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17578" cy="337462"/>
          </a:xfrm>
          <a:prstGeom prst="rect">
            <a:avLst/>
          </a:prstGeom>
        </p:spPr>
      </p:pic>
    </p:spTree>
    <p:extLst>
      <p:ext uri="{BB962C8B-B14F-4D97-AF65-F5344CB8AC3E}">
        <p14:creationId xmlns:p14="http://schemas.microsoft.com/office/powerpoint/2010/main" val="579172433"/>
      </p:ext>
    </p:extLst>
  </p:cSld>
  <p:clrMap bg1="lt1" tx1="dk1" bg2="lt2" tx2="dk2" accent1="accent1" accent2="accent2" accent3="accent3" accent4="accent4" accent5="accent5" accent6="accent6" hlink="hlink" folHlink="folHlink"/>
  <p:sldLayoutIdLst>
    <p:sldLayoutId id="2147483910"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1560" y="692696"/>
            <a:ext cx="8075240" cy="724942"/>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sidefod 4"/>
          <p:cNvSpPr>
            <a:spLocks noGrp="1"/>
          </p:cNvSpPr>
          <p:nvPr>
            <p:ph type="ftr" sz="quarter" idx="3"/>
          </p:nvPr>
        </p:nvSpPr>
        <p:spPr>
          <a:xfrm>
            <a:off x="612000" y="331200"/>
            <a:ext cx="7772400" cy="381600"/>
          </a:xfrm>
          <a:prstGeom prst="rect">
            <a:avLst/>
          </a:prstGeom>
        </p:spPr>
        <p:txBody>
          <a:bodyPr vert="horz" lIns="91440" tIns="45720" rIns="91440" bIns="45720" rtlCol="0" anchor="ctr"/>
          <a:lstStyle>
            <a:lvl1pPr algn="ctr">
              <a:defRPr sz="1200" b="1" i="0">
                <a:solidFill>
                  <a:schemeClr val="tx1">
                    <a:tint val="75000"/>
                  </a:schemeClr>
                </a:solidFill>
              </a:defRPr>
            </a:lvl1pPr>
          </a:lstStyle>
          <a:p>
            <a:pPr algn="l"/>
            <a:r>
              <a:rPr lang="da-DK" smtClean="0">
                <a:solidFill>
                  <a:prstClr val="black">
                    <a:tint val="75000"/>
                  </a:prstClr>
                </a:solidFill>
              </a:rPr>
              <a:t>TEMA / TITEL ELLER NAVN</a:t>
            </a:r>
            <a:endParaRPr lang="da-DK" dirty="0">
              <a:solidFill>
                <a:prstClr val="black">
                  <a:tint val="75000"/>
                </a:prstClr>
              </a:solidFill>
            </a:endParaRPr>
          </a:p>
        </p:txBody>
      </p:sp>
      <p:pic>
        <p:nvPicPr>
          <p:cNvPr id="6" name="Billede 5" descr="COK_logo+grafik_CMYK.ai"/>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76256" y="6237312"/>
            <a:ext cx="1917578" cy="337462"/>
          </a:xfrm>
          <a:prstGeom prst="rect">
            <a:avLst/>
          </a:prstGeom>
        </p:spPr>
      </p:pic>
    </p:spTree>
    <p:extLst>
      <p:ext uri="{BB962C8B-B14F-4D97-AF65-F5344CB8AC3E}">
        <p14:creationId xmlns:p14="http://schemas.microsoft.com/office/powerpoint/2010/main" val="352277712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1560" y="692696"/>
            <a:ext cx="8075240" cy="724942"/>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sidefod 4"/>
          <p:cNvSpPr>
            <a:spLocks noGrp="1"/>
          </p:cNvSpPr>
          <p:nvPr>
            <p:ph type="ftr" sz="quarter" idx="3"/>
          </p:nvPr>
        </p:nvSpPr>
        <p:spPr>
          <a:xfrm>
            <a:off x="612000" y="331200"/>
            <a:ext cx="7772400" cy="381600"/>
          </a:xfrm>
          <a:prstGeom prst="rect">
            <a:avLst/>
          </a:prstGeom>
        </p:spPr>
        <p:txBody>
          <a:bodyPr vert="horz" lIns="91440" tIns="45720" rIns="91440" bIns="45720" rtlCol="0" anchor="ctr"/>
          <a:lstStyle>
            <a:lvl1pPr algn="ctr">
              <a:defRPr sz="1200" b="1" i="0">
                <a:solidFill>
                  <a:schemeClr val="tx1">
                    <a:tint val="75000"/>
                  </a:schemeClr>
                </a:solidFill>
              </a:defRPr>
            </a:lvl1pPr>
          </a:lstStyle>
          <a:p>
            <a:pPr algn="l"/>
            <a:r>
              <a:rPr lang="da-DK" smtClean="0"/>
              <a:t>TEMA / TITEL ELLER NAVN</a:t>
            </a:r>
            <a:endParaRPr lang="da-DK" dirty="0"/>
          </a:p>
        </p:txBody>
      </p:sp>
      <p:pic>
        <p:nvPicPr>
          <p:cNvPr id="4" name="Billede 3" descr="COK_logo+grafik_CMYK.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17578" cy="337462"/>
          </a:xfrm>
          <a:prstGeom prst="rect">
            <a:avLst/>
          </a:prstGeom>
        </p:spPr>
      </p:pic>
    </p:spTree>
    <p:extLst>
      <p:ext uri="{BB962C8B-B14F-4D97-AF65-F5344CB8AC3E}">
        <p14:creationId xmlns:p14="http://schemas.microsoft.com/office/powerpoint/2010/main" val="1367790289"/>
      </p:ext>
    </p:extLst>
  </p:cSld>
  <p:clrMap bg1="lt1" tx1="dk1" bg2="lt2" tx2="dk2" accent1="accent1" accent2="accent2" accent3="accent3" accent4="accent4" accent5="accent5" accent6="accent6" hlink="hlink" folHlink="folHlink"/>
  <p:sldLayoutIdLst>
    <p:sldLayoutId id="2147483804"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1560" y="692696"/>
            <a:ext cx="8075240" cy="724942"/>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sidefod 4"/>
          <p:cNvSpPr>
            <a:spLocks noGrp="1"/>
          </p:cNvSpPr>
          <p:nvPr>
            <p:ph type="ftr" sz="quarter" idx="3"/>
          </p:nvPr>
        </p:nvSpPr>
        <p:spPr>
          <a:xfrm>
            <a:off x="612000" y="331200"/>
            <a:ext cx="7772400" cy="381600"/>
          </a:xfrm>
          <a:prstGeom prst="rect">
            <a:avLst/>
          </a:prstGeom>
        </p:spPr>
        <p:txBody>
          <a:bodyPr vert="horz" lIns="91440" tIns="45720" rIns="91440" bIns="45720" rtlCol="0" anchor="ctr"/>
          <a:lstStyle>
            <a:lvl1pPr algn="ctr">
              <a:defRPr sz="1200" b="1" i="0">
                <a:solidFill>
                  <a:schemeClr val="tx1">
                    <a:tint val="75000"/>
                  </a:schemeClr>
                </a:solidFill>
              </a:defRPr>
            </a:lvl1pPr>
          </a:lstStyle>
          <a:p>
            <a:pPr algn="l"/>
            <a:r>
              <a:rPr lang="da-DK" smtClean="0">
                <a:solidFill>
                  <a:prstClr val="black">
                    <a:tint val="75000"/>
                  </a:prstClr>
                </a:solidFill>
              </a:rPr>
              <a:t>TEMA / TITEL ELLER NAVN</a:t>
            </a:r>
            <a:endParaRPr lang="da-DK" dirty="0">
              <a:solidFill>
                <a:prstClr val="black">
                  <a:tint val="75000"/>
                </a:prstClr>
              </a:solidFill>
            </a:endParaRPr>
          </a:p>
        </p:txBody>
      </p:sp>
      <p:pic>
        <p:nvPicPr>
          <p:cNvPr id="6" name="Billede 5" descr="COK_logo+grafik_CMYK.ai"/>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6256" y="6237312"/>
            <a:ext cx="1917578" cy="337462"/>
          </a:xfrm>
          <a:prstGeom prst="rect">
            <a:avLst/>
          </a:prstGeom>
        </p:spPr>
      </p:pic>
    </p:spTree>
    <p:extLst>
      <p:ext uri="{BB962C8B-B14F-4D97-AF65-F5344CB8AC3E}">
        <p14:creationId xmlns:p14="http://schemas.microsoft.com/office/powerpoint/2010/main" val="100485361"/>
      </p:ext>
    </p:extLst>
  </p:cSld>
  <p:clrMap bg1="lt1" tx1="dk1" bg2="lt2" tx2="dk2" accent1="accent1" accent2="accent2" accent3="accent3" accent4="accent4" accent5="accent5" accent6="accent6" hlink="hlink" folHlink="folHlink"/>
  <p:sldLayoutIdLst>
    <p:sldLayoutId id="2147483900" r:id="rId1"/>
    <p:sldLayoutId id="2147483899" r:id="rId2"/>
    <p:sldLayoutId id="2147483935" r:id="rId3"/>
    <p:sldLayoutId id="2147483936" r:id="rId4"/>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1560" y="692696"/>
            <a:ext cx="8075240" cy="724942"/>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sidefod 4"/>
          <p:cNvSpPr>
            <a:spLocks noGrp="1"/>
          </p:cNvSpPr>
          <p:nvPr>
            <p:ph type="ftr" sz="quarter" idx="3"/>
          </p:nvPr>
        </p:nvSpPr>
        <p:spPr>
          <a:xfrm>
            <a:off x="612000" y="331200"/>
            <a:ext cx="7772400" cy="381600"/>
          </a:xfrm>
          <a:prstGeom prst="rect">
            <a:avLst/>
          </a:prstGeom>
        </p:spPr>
        <p:txBody>
          <a:bodyPr vert="horz" lIns="91440" tIns="45720" rIns="91440" bIns="45720" rtlCol="0" anchor="ctr"/>
          <a:lstStyle>
            <a:lvl1pPr algn="ctr">
              <a:defRPr sz="1200" b="1" i="0">
                <a:solidFill>
                  <a:schemeClr val="tx1">
                    <a:tint val="75000"/>
                  </a:schemeClr>
                </a:solidFill>
              </a:defRPr>
            </a:lvl1pPr>
          </a:lstStyle>
          <a:p>
            <a:pPr algn="l"/>
            <a:r>
              <a:rPr lang="da-DK" smtClean="0">
                <a:solidFill>
                  <a:prstClr val="black">
                    <a:tint val="75000"/>
                  </a:prstClr>
                </a:solidFill>
              </a:rPr>
              <a:t>TEMA / TITEL ELLER NAVN</a:t>
            </a:r>
            <a:endParaRPr lang="da-DK" dirty="0">
              <a:solidFill>
                <a:prstClr val="black">
                  <a:tint val="75000"/>
                </a:prstClr>
              </a:solidFill>
            </a:endParaRPr>
          </a:p>
        </p:txBody>
      </p:sp>
      <p:pic>
        <p:nvPicPr>
          <p:cNvPr id="6" name="Billede 5" descr="COK_logo+grafik_CMYK.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17578" cy="337462"/>
          </a:xfrm>
          <a:prstGeom prst="rect">
            <a:avLst/>
          </a:prstGeom>
        </p:spPr>
      </p:pic>
    </p:spTree>
    <p:extLst>
      <p:ext uri="{BB962C8B-B14F-4D97-AF65-F5344CB8AC3E}">
        <p14:creationId xmlns:p14="http://schemas.microsoft.com/office/powerpoint/2010/main" val="4071727452"/>
      </p:ext>
    </p:extLst>
  </p:cSld>
  <p:clrMap bg1="lt1" tx1="dk1" bg2="lt2" tx2="dk2" accent1="accent1" accent2="accent2" accent3="accent3" accent4="accent4" accent5="accent5" accent6="accent6" hlink="hlink" folHlink="folHlink"/>
  <p:sldLayoutIdLst>
    <p:sldLayoutId id="2147483879"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1560" y="692696"/>
            <a:ext cx="8075240" cy="724942"/>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sidefod 4"/>
          <p:cNvSpPr>
            <a:spLocks noGrp="1"/>
          </p:cNvSpPr>
          <p:nvPr>
            <p:ph type="ftr" sz="quarter" idx="3"/>
          </p:nvPr>
        </p:nvSpPr>
        <p:spPr>
          <a:xfrm>
            <a:off x="612000" y="331200"/>
            <a:ext cx="7772400" cy="381600"/>
          </a:xfrm>
          <a:prstGeom prst="rect">
            <a:avLst/>
          </a:prstGeom>
        </p:spPr>
        <p:txBody>
          <a:bodyPr vert="horz" lIns="91440" tIns="45720" rIns="91440" bIns="45720" rtlCol="0" anchor="ctr"/>
          <a:lstStyle>
            <a:lvl1pPr algn="ctr">
              <a:defRPr sz="1200" b="1" i="0">
                <a:solidFill>
                  <a:schemeClr val="tx1">
                    <a:tint val="75000"/>
                  </a:schemeClr>
                </a:solidFill>
              </a:defRPr>
            </a:lvl1pPr>
          </a:lstStyle>
          <a:p>
            <a:pPr algn="l"/>
            <a:r>
              <a:rPr lang="da-DK" smtClean="0">
                <a:solidFill>
                  <a:prstClr val="black">
                    <a:tint val="75000"/>
                  </a:prstClr>
                </a:solidFill>
              </a:rPr>
              <a:t>TEMA / TITEL ELLER NAVN</a:t>
            </a:r>
            <a:endParaRPr lang="da-DK" dirty="0">
              <a:solidFill>
                <a:prstClr val="black">
                  <a:tint val="75000"/>
                </a:prstClr>
              </a:solidFill>
            </a:endParaRPr>
          </a:p>
        </p:txBody>
      </p:sp>
      <p:pic>
        <p:nvPicPr>
          <p:cNvPr id="6" name="Billede 5" descr="COK_logo+grafik_CMYK.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6237312"/>
            <a:ext cx="1917578" cy="337462"/>
          </a:xfrm>
          <a:prstGeom prst="rect">
            <a:avLst/>
          </a:prstGeom>
        </p:spPr>
      </p:pic>
    </p:spTree>
    <p:extLst>
      <p:ext uri="{BB962C8B-B14F-4D97-AF65-F5344CB8AC3E}">
        <p14:creationId xmlns:p14="http://schemas.microsoft.com/office/powerpoint/2010/main" val="1985688903"/>
      </p:ext>
    </p:extLst>
  </p:cSld>
  <p:clrMap bg1="lt1" tx1="dk1" bg2="lt2" tx2="dk2" accent1="accent1" accent2="accent2" accent3="accent3" accent4="accent4" accent5="accent5" accent6="accent6" hlink="hlink" folHlink="folHlink"/>
  <p:sldLayoutIdLst>
    <p:sldLayoutId id="2147483882" r:id="rId1"/>
    <p:sldLayoutId id="2147483934" r:id="rId2"/>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1560" y="692696"/>
            <a:ext cx="8075240" cy="724942"/>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sidefod 4"/>
          <p:cNvSpPr>
            <a:spLocks noGrp="1"/>
          </p:cNvSpPr>
          <p:nvPr>
            <p:ph type="ftr" sz="quarter" idx="3"/>
          </p:nvPr>
        </p:nvSpPr>
        <p:spPr>
          <a:xfrm>
            <a:off x="612000" y="331200"/>
            <a:ext cx="7772400" cy="381600"/>
          </a:xfrm>
          <a:prstGeom prst="rect">
            <a:avLst/>
          </a:prstGeom>
        </p:spPr>
        <p:txBody>
          <a:bodyPr vert="horz" lIns="91440" tIns="45720" rIns="91440" bIns="45720" rtlCol="0" anchor="ctr"/>
          <a:lstStyle>
            <a:lvl1pPr algn="ctr">
              <a:defRPr sz="1200" b="1" i="0">
                <a:solidFill>
                  <a:schemeClr val="tx1">
                    <a:tint val="75000"/>
                  </a:schemeClr>
                </a:solidFill>
              </a:defRPr>
            </a:lvl1pPr>
          </a:lstStyle>
          <a:p>
            <a:pPr algn="l"/>
            <a:r>
              <a:rPr lang="da-DK" smtClean="0">
                <a:solidFill>
                  <a:prstClr val="black">
                    <a:tint val="75000"/>
                  </a:prstClr>
                </a:solidFill>
              </a:rPr>
              <a:t>TEMA / TITEL ELLER NAVN</a:t>
            </a:r>
            <a:endParaRPr lang="da-DK" dirty="0">
              <a:solidFill>
                <a:prstClr val="black">
                  <a:tint val="75000"/>
                </a:prstClr>
              </a:solidFill>
            </a:endParaRPr>
          </a:p>
        </p:txBody>
      </p:sp>
    </p:spTree>
    <p:extLst>
      <p:ext uri="{BB962C8B-B14F-4D97-AF65-F5344CB8AC3E}">
        <p14:creationId xmlns:p14="http://schemas.microsoft.com/office/powerpoint/2010/main" val="2451594718"/>
      </p:ext>
    </p:extLst>
  </p:cSld>
  <p:clrMap bg1="lt1" tx1="dk1" bg2="lt2" tx2="dk2" accent1="accent1" accent2="accent2" accent3="accent3" accent4="accent4" accent5="accent5" accent6="accent6" hlink="hlink" folHlink="folHlink"/>
  <p:sldLayoutIdLst>
    <p:sldLayoutId id="2147483885" r:id="rId1"/>
    <p:sldLayoutId id="2147483888" r:id="rId2"/>
    <p:sldLayoutId id="2147483933" r:id="rId3"/>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1560" y="692696"/>
            <a:ext cx="8075240" cy="724942"/>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sidefod 4"/>
          <p:cNvSpPr>
            <a:spLocks noGrp="1"/>
          </p:cNvSpPr>
          <p:nvPr>
            <p:ph type="ftr" sz="quarter" idx="3"/>
          </p:nvPr>
        </p:nvSpPr>
        <p:spPr>
          <a:xfrm>
            <a:off x="612000" y="331200"/>
            <a:ext cx="7772400" cy="381600"/>
          </a:xfrm>
          <a:prstGeom prst="rect">
            <a:avLst/>
          </a:prstGeom>
        </p:spPr>
        <p:txBody>
          <a:bodyPr vert="horz" lIns="91440" tIns="45720" rIns="91440" bIns="45720" rtlCol="0" anchor="ctr"/>
          <a:lstStyle>
            <a:lvl1pPr algn="ctr">
              <a:defRPr sz="1200" b="1" i="0">
                <a:solidFill>
                  <a:schemeClr val="tx1">
                    <a:tint val="75000"/>
                  </a:schemeClr>
                </a:solidFill>
              </a:defRPr>
            </a:lvl1pPr>
          </a:lstStyle>
          <a:p>
            <a:pPr algn="l"/>
            <a:r>
              <a:rPr lang="da-DK" smtClean="0">
                <a:solidFill>
                  <a:prstClr val="black">
                    <a:tint val="75000"/>
                  </a:prstClr>
                </a:solidFill>
              </a:rPr>
              <a:t>TEMA / TITEL ELLER NAVN</a:t>
            </a:r>
            <a:endParaRPr lang="da-DK" dirty="0">
              <a:solidFill>
                <a:prstClr val="black">
                  <a:tint val="75000"/>
                </a:prstClr>
              </a:solidFill>
            </a:endParaRPr>
          </a:p>
        </p:txBody>
      </p:sp>
      <p:pic>
        <p:nvPicPr>
          <p:cNvPr id="7" name="Billede 6" descr="COK_logo+grafik_CMYK.ai"/>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76256" y="6237312"/>
            <a:ext cx="1917578" cy="337462"/>
          </a:xfrm>
          <a:prstGeom prst="rect">
            <a:avLst/>
          </a:prstGeom>
        </p:spPr>
      </p:pic>
    </p:spTree>
    <p:extLst>
      <p:ext uri="{BB962C8B-B14F-4D97-AF65-F5344CB8AC3E}">
        <p14:creationId xmlns:p14="http://schemas.microsoft.com/office/powerpoint/2010/main" val="3019982639"/>
      </p:ext>
    </p:extLst>
  </p:cSld>
  <p:clrMap bg1="lt1" tx1="dk1" bg2="lt2" tx2="dk2" accent1="accent1" accent2="accent2" accent3="accent3" accent4="accent4" accent5="accent5" accent6="accent6" hlink="hlink" folHlink="folHlink"/>
  <p:sldLayoutIdLst>
    <p:sldLayoutId id="2147483889"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1560" y="692696"/>
            <a:ext cx="8075240" cy="724942"/>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sidefod 4"/>
          <p:cNvSpPr>
            <a:spLocks noGrp="1"/>
          </p:cNvSpPr>
          <p:nvPr>
            <p:ph type="ftr" sz="quarter" idx="3"/>
          </p:nvPr>
        </p:nvSpPr>
        <p:spPr>
          <a:xfrm>
            <a:off x="612000" y="331200"/>
            <a:ext cx="7772400" cy="381600"/>
          </a:xfrm>
          <a:prstGeom prst="rect">
            <a:avLst/>
          </a:prstGeom>
        </p:spPr>
        <p:txBody>
          <a:bodyPr vert="horz" lIns="91440" tIns="45720" rIns="91440" bIns="45720" rtlCol="0" anchor="ctr"/>
          <a:lstStyle>
            <a:lvl1pPr algn="ctr">
              <a:defRPr sz="1200" b="1" i="0">
                <a:solidFill>
                  <a:schemeClr val="tx1">
                    <a:tint val="75000"/>
                  </a:schemeClr>
                </a:solidFill>
              </a:defRPr>
            </a:lvl1pPr>
          </a:lstStyle>
          <a:p>
            <a:pPr algn="l"/>
            <a:r>
              <a:rPr lang="da-DK" smtClean="0">
                <a:solidFill>
                  <a:prstClr val="black">
                    <a:tint val="75000"/>
                  </a:prstClr>
                </a:solidFill>
              </a:rPr>
              <a:t>TEMA / TITEL ELLER NAVN</a:t>
            </a:r>
            <a:endParaRPr lang="da-DK" dirty="0">
              <a:solidFill>
                <a:prstClr val="black">
                  <a:tint val="75000"/>
                </a:prstClr>
              </a:solidFill>
            </a:endParaRPr>
          </a:p>
        </p:txBody>
      </p:sp>
      <p:pic>
        <p:nvPicPr>
          <p:cNvPr id="6" name="Billede 5" descr="COK_logo+grafik_CMYK.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17578" cy="337462"/>
          </a:xfrm>
          <a:prstGeom prst="rect">
            <a:avLst/>
          </a:prstGeom>
        </p:spPr>
      </p:pic>
    </p:spTree>
    <p:extLst>
      <p:ext uri="{BB962C8B-B14F-4D97-AF65-F5344CB8AC3E}">
        <p14:creationId xmlns:p14="http://schemas.microsoft.com/office/powerpoint/2010/main" val="2781735010"/>
      </p:ext>
    </p:extLst>
  </p:cSld>
  <p:clrMap bg1="lt1" tx1="dk1" bg2="lt2" tx2="dk2" accent1="accent1" accent2="accent2" accent3="accent3" accent4="accent4" accent5="accent5" accent6="accent6" hlink="hlink" folHlink="folHlink"/>
  <p:sldLayoutIdLst>
    <p:sldLayoutId id="2147483893"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1560" y="692696"/>
            <a:ext cx="8075240" cy="724942"/>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sidefod 4"/>
          <p:cNvSpPr>
            <a:spLocks noGrp="1"/>
          </p:cNvSpPr>
          <p:nvPr>
            <p:ph type="ftr" sz="quarter" idx="3"/>
          </p:nvPr>
        </p:nvSpPr>
        <p:spPr>
          <a:xfrm>
            <a:off x="612000" y="331200"/>
            <a:ext cx="7772400" cy="381600"/>
          </a:xfrm>
          <a:prstGeom prst="rect">
            <a:avLst/>
          </a:prstGeom>
        </p:spPr>
        <p:txBody>
          <a:bodyPr vert="horz" lIns="91440" tIns="45720" rIns="91440" bIns="45720" rtlCol="0" anchor="ctr"/>
          <a:lstStyle>
            <a:lvl1pPr algn="ctr">
              <a:defRPr sz="1200" b="1" i="0">
                <a:solidFill>
                  <a:schemeClr val="tx1">
                    <a:tint val="75000"/>
                  </a:schemeClr>
                </a:solidFill>
              </a:defRPr>
            </a:lvl1pPr>
          </a:lstStyle>
          <a:p>
            <a:pPr algn="l"/>
            <a:r>
              <a:rPr lang="da-DK" smtClean="0">
                <a:solidFill>
                  <a:prstClr val="black">
                    <a:tint val="75000"/>
                  </a:prstClr>
                </a:solidFill>
              </a:rPr>
              <a:t>TEMA / TITEL ELLER NAVN</a:t>
            </a:r>
            <a:endParaRPr lang="da-DK" dirty="0">
              <a:solidFill>
                <a:prstClr val="black">
                  <a:tint val="75000"/>
                </a:prstClr>
              </a:solidFill>
            </a:endParaRPr>
          </a:p>
        </p:txBody>
      </p:sp>
      <p:pic>
        <p:nvPicPr>
          <p:cNvPr id="6" name="Billede 5" descr="COK_logo+grafik_CMYK.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17578" cy="337462"/>
          </a:xfrm>
          <a:prstGeom prst="rect">
            <a:avLst/>
          </a:prstGeom>
        </p:spPr>
      </p:pic>
    </p:spTree>
    <p:extLst>
      <p:ext uri="{BB962C8B-B14F-4D97-AF65-F5344CB8AC3E}">
        <p14:creationId xmlns:p14="http://schemas.microsoft.com/office/powerpoint/2010/main" val="3574423143"/>
      </p:ext>
    </p:extLst>
  </p:cSld>
  <p:clrMap bg1="lt1" tx1="dk1" bg2="lt2" tx2="dk2" accent1="accent1" accent2="accent2" accent3="accent3" accent4="accent4" accent5="accent5" accent6="accent6" hlink="hlink" folHlink="folHlink"/>
  <p:sldLayoutIdLst>
    <p:sldLayoutId id="2147483896"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mailto:ruth@medborgerne.d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dk/url?sa=i&amp;rct=j&amp;q=&amp;esrc=s&amp;source=imgres&amp;cd=&amp;cad=rja&amp;uact=8&amp;ved=0ahUKEwiHvoyevL_PAhWH2CwKHd7cCu0QjRwIBw&amp;url=http://vpt.dk/kerneopgaven/fire-former-samskabelse&amp;psig=AFQjCNGZ0sznvVjBzuNXkAC9E4hXkkAw2g&amp;ust=1475612813727288" TargetMode="External"/><Relationship Id="rId4" Type="http://schemas.openxmlformats.org/officeDocument/2006/relationships/image" Target="../media/image29.jpe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endParaRPr lang="da-DK" dirty="0"/>
          </a:p>
        </p:txBody>
      </p:sp>
      <p:sp>
        <p:nvSpPr>
          <p:cNvPr id="3" name="Pladsholder til tekst 2"/>
          <p:cNvSpPr>
            <a:spLocks noGrp="1"/>
          </p:cNvSpPr>
          <p:nvPr>
            <p:ph type="body" sz="quarter" idx="16"/>
          </p:nvPr>
        </p:nvSpPr>
        <p:spPr/>
        <p:txBody>
          <a:bodyPr/>
          <a:lstStyle/>
          <a:p>
            <a:r>
              <a:rPr lang="da-DK" sz="4400" dirty="0" smtClean="0"/>
              <a:t>Socialt arbejde og samskabelse – Hvor skal initiativet tages?</a:t>
            </a:r>
            <a:endParaRPr lang="da-DK" sz="4400" dirty="0"/>
          </a:p>
        </p:txBody>
      </p:sp>
    </p:spTree>
    <p:extLst>
      <p:ext uri="{BB962C8B-B14F-4D97-AF65-F5344CB8AC3E}">
        <p14:creationId xmlns:p14="http://schemas.microsoft.com/office/powerpoint/2010/main" val="3879052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normAutofit fontScale="77500" lnSpcReduction="20000"/>
          </a:bodyPr>
          <a:lstStyle/>
          <a:p>
            <a:r>
              <a:rPr lang="da-DK" dirty="0" smtClean="0"/>
              <a:t>Mere for mindre?</a:t>
            </a:r>
          </a:p>
          <a:p>
            <a:r>
              <a:rPr lang="da-DK" dirty="0"/>
              <a:t>	 </a:t>
            </a:r>
            <a:r>
              <a:rPr lang="da-DK" dirty="0" smtClean="0"/>
              <a:t>  </a:t>
            </a:r>
            <a:r>
              <a:rPr lang="da-DK" b="1" i="1" dirty="0" smtClean="0"/>
              <a:t>ELLER</a:t>
            </a:r>
            <a:endParaRPr lang="da-DK" dirty="0" smtClean="0"/>
          </a:p>
          <a:p>
            <a:r>
              <a:rPr lang="da-DK" dirty="0" smtClean="0"/>
              <a:t>Noget andet og bedre?</a:t>
            </a:r>
            <a:endParaRPr lang="da-DK" dirty="0"/>
          </a:p>
        </p:txBody>
      </p:sp>
      <p:sp>
        <p:nvSpPr>
          <p:cNvPr id="3" name="Pladsholder til sidefod 2"/>
          <p:cNvSpPr>
            <a:spLocks noGrp="1"/>
          </p:cNvSpPr>
          <p:nvPr>
            <p:ph type="ftr" sz="quarter" idx="11"/>
          </p:nvPr>
        </p:nvSpPr>
        <p:spPr/>
        <p:txBody>
          <a:bodyPr/>
          <a:lstStyle/>
          <a:p>
            <a:endParaRPr lang="da-DK" dirty="0">
              <a:solidFill>
                <a:prstClr val="black"/>
              </a:solidFill>
            </a:endParaRPr>
          </a:p>
        </p:txBody>
      </p:sp>
    </p:spTree>
    <p:extLst>
      <p:ext uri="{BB962C8B-B14F-4D97-AF65-F5344CB8AC3E}">
        <p14:creationId xmlns:p14="http://schemas.microsoft.com/office/powerpoint/2010/main" val="128067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normAutofit fontScale="47500" lnSpcReduction="20000"/>
          </a:bodyPr>
          <a:lstStyle/>
          <a:p>
            <a:r>
              <a:rPr lang="ja-JP" altLang="en-US" dirty="0">
                <a:latin typeface="Arial"/>
                <a:ea typeface="ＭＳ Ｐゴシック" charset="0"/>
                <a:cs typeface="Mercury Display Italic" charset="0"/>
                <a:sym typeface="Mercury Display Italic" charset="0"/>
              </a:rPr>
              <a:t>“</a:t>
            </a:r>
            <a:r>
              <a:rPr lang="en-US" dirty="0" err="1">
                <a:latin typeface="Mercury Display Italic" charset="0"/>
                <a:ea typeface="ＭＳ Ｐゴシック" charset="0"/>
                <a:cs typeface="Mercury Display Italic" charset="0"/>
                <a:sym typeface="Mercury Display Italic" charset="0"/>
              </a:rPr>
              <a:t>Demokratiet</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kan</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aldrig</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sikres</a:t>
            </a:r>
            <a:r>
              <a:rPr lang="en-US" dirty="0">
                <a:latin typeface="Mercury Display Italic" charset="0"/>
                <a:ea typeface="ＭＳ Ｐゴシック" charset="0"/>
                <a:cs typeface="Mercury Display Italic" charset="0"/>
                <a:sym typeface="Mercury Display Italic" charset="0"/>
              </a:rPr>
              <a:t> - </a:t>
            </a:r>
            <a:r>
              <a:rPr lang="en-US" dirty="0" err="1">
                <a:latin typeface="Mercury Display Italic" charset="0"/>
                <a:ea typeface="ＭＳ Ｐゴシック" charset="0"/>
                <a:cs typeface="Mercury Display Italic" charset="0"/>
                <a:sym typeface="Mercury Display Italic" charset="0"/>
              </a:rPr>
              <a:t>netop</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fordi</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det</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ikke</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er</a:t>
            </a:r>
            <a:r>
              <a:rPr lang="en-US" dirty="0">
                <a:latin typeface="Mercury Display Italic" charset="0"/>
                <a:ea typeface="ＭＳ Ｐゴシック" charset="0"/>
                <a:cs typeface="Mercury Display Italic" charset="0"/>
                <a:sym typeface="Mercury Display Italic" charset="0"/>
              </a:rPr>
              <a:t> et system, der </a:t>
            </a:r>
            <a:r>
              <a:rPr lang="en-US" dirty="0" err="1">
                <a:latin typeface="Mercury Display Italic" charset="0"/>
                <a:ea typeface="ＭＳ Ｐゴシック" charset="0"/>
                <a:cs typeface="Mercury Display Italic" charset="0"/>
                <a:sym typeface="Mercury Display Italic" charset="0"/>
              </a:rPr>
              <a:t>skal</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gennemføres</a:t>
            </a:r>
            <a:r>
              <a:rPr lang="en-US" dirty="0">
                <a:latin typeface="Mercury Display Italic" charset="0"/>
                <a:ea typeface="ＭＳ Ｐゴシック" charset="0"/>
                <a:cs typeface="Mercury Display Italic" charset="0"/>
                <a:sym typeface="Mercury Display Italic" charset="0"/>
              </a:rPr>
              <a:t>, men en </a:t>
            </a:r>
            <a:r>
              <a:rPr lang="en-US" dirty="0" err="1">
                <a:latin typeface="Mercury Display Italic" charset="0"/>
                <a:ea typeface="ＭＳ Ｐゴシック" charset="0"/>
                <a:cs typeface="Mercury Display Italic" charset="0"/>
                <a:sym typeface="Mercury Display Italic" charset="0"/>
              </a:rPr>
              <a:t>livsform</a:t>
            </a:r>
            <a:r>
              <a:rPr lang="en-US" dirty="0">
                <a:latin typeface="Mercury Display Italic" charset="0"/>
                <a:ea typeface="ＭＳ Ｐゴシック" charset="0"/>
                <a:cs typeface="Mercury Display Italic" charset="0"/>
                <a:sym typeface="Mercury Display Italic" charset="0"/>
              </a:rPr>
              <a:t>, der </a:t>
            </a:r>
            <a:r>
              <a:rPr lang="en-US" dirty="0" err="1">
                <a:latin typeface="Mercury Display Italic" charset="0"/>
                <a:ea typeface="ＭＳ Ｐゴシック" charset="0"/>
                <a:cs typeface="Mercury Display Italic" charset="0"/>
                <a:sym typeface="Mercury Display Italic" charset="0"/>
              </a:rPr>
              <a:t>skal</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tilegnes</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Det</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drejer</a:t>
            </a:r>
            <a:r>
              <a:rPr lang="en-US" dirty="0">
                <a:latin typeface="Mercury Display Italic" charset="0"/>
                <a:ea typeface="ＭＳ Ｐゴシック" charset="0"/>
                <a:cs typeface="Mercury Display Italic" charset="0"/>
                <a:sym typeface="Mercury Display Italic" charset="0"/>
              </a:rPr>
              <a:t> sig </a:t>
            </a:r>
            <a:r>
              <a:rPr lang="en-US" dirty="0" err="1">
                <a:latin typeface="Mercury Display Italic" charset="0"/>
                <a:ea typeface="ＭＳ Ｐゴシック" charset="0"/>
                <a:cs typeface="Mercury Display Italic" charset="0"/>
                <a:sym typeface="Mercury Display Italic" charset="0"/>
              </a:rPr>
              <a:t>om</a:t>
            </a:r>
            <a:r>
              <a:rPr lang="en-US" dirty="0">
                <a:latin typeface="Mercury Display Italic" charset="0"/>
                <a:ea typeface="ＭＳ Ｐゴシック" charset="0"/>
                <a:cs typeface="Mercury Display Italic" charset="0"/>
                <a:sym typeface="Mercury Display Italic" charset="0"/>
              </a:rPr>
              <a:t> et </a:t>
            </a:r>
            <a:r>
              <a:rPr lang="en-US" dirty="0" err="1">
                <a:latin typeface="Mercury Display Italic" charset="0"/>
                <a:ea typeface="ＭＳ Ｐゴシック" charset="0"/>
                <a:cs typeface="Mercury Display Italic" charset="0"/>
                <a:sym typeface="Mercury Display Italic" charset="0"/>
              </a:rPr>
              <a:t>sindelag</a:t>
            </a:r>
            <a:r>
              <a:rPr lang="en-US" dirty="0">
                <a:latin typeface="Mercury Display Italic" charset="0"/>
                <a:ea typeface="ＭＳ Ｐゴシック" charset="0"/>
                <a:cs typeface="Mercury Display Italic" charset="0"/>
                <a:sym typeface="Mercury Display Italic" charset="0"/>
              </a:rPr>
              <a:t>, der </a:t>
            </a:r>
            <a:r>
              <a:rPr lang="en-US" dirty="0" err="1">
                <a:latin typeface="Mercury Display Italic" charset="0"/>
                <a:ea typeface="ＭＳ Ｐゴシック" charset="0"/>
                <a:cs typeface="Mercury Display Italic" charset="0"/>
                <a:sym typeface="Mercury Display Italic" charset="0"/>
              </a:rPr>
              <a:t>ikke</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erhverves</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én</a:t>
            </a:r>
            <a:r>
              <a:rPr lang="en-US" dirty="0">
                <a:latin typeface="Mercury Display Italic" charset="0"/>
                <a:ea typeface="ＭＳ Ｐゴシック" charset="0"/>
                <a:cs typeface="Mercury Display Italic" charset="0"/>
                <a:sym typeface="Mercury Display Italic" charset="0"/>
              </a:rPr>
              <a:t> gang for </a:t>
            </a:r>
            <a:r>
              <a:rPr lang="en-US" dirty="0" err="1">
                <a:latin typeface="Mercury Display Italic" charset="0"/>
                <a:ea typeface="ＭＳ Ｐゴシック" charset="0"/>
                <a:cs typeface="Mercury Display Italic" charset="0"/>
                <a:sym typeface="Mercury Display Italic" charset="0"/>
              </a:rPr>
              <a:t>alle</a:t>
            </a:r>
            <a:r>
              <a:rPr lang="en-US" dirty="0">
                <a:latin typeface="Mercury Display Italic" charset="0"/>
                <a:ea typeface="ＭＳ Ｐゴシック" charset="0"/>
                <a:cs typeface="Mercury Display Italic" charset="0"/>
                <a:sym typeface="Mercury Display Italic" charset="0"/>
              </a:rPr>
              <a:t>, men </a:t>
            </a:r>
            <a:r>
              <a:rPr lang="en-US" dirty="0" err="1">
                <a:latin typeface="Mercury Display Italic" charset="0"/>
                <a:ea typeface="ＭＳ Ｐゴシック" charset="0"/>
                <a:cs typeface="Mercury Display Italic" charset="0"/>
                <a:sym typeface="Mercury Display Italic" charset="0"/>
              </a:rPr>
              <a:t>som</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skal</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bibringes</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hvert</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nyt</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slægtsled</a:t>
            </a:r>
            <a:r>
              <a:rPr lang="en-US" dirty="0">
                <a:latin typeface="Mercury Display Italic" charset="0"/>
                <a:ea typeface="ＭＳ Ｐゴシック" charset="0"/>
                <a:cs typeface="Mercury Display Italic" charset="0"/>
                <a:sym typeface="Mercury Display Italic" charset="0"/>
              </a:rPr>
              <a:t>.</a:t>
            </a:r>
            <a:r>
              <a:rPr lang="ja-JP" altLang="en-US" dirty="0" smtClean="0">
                <a:latin typeface="Arial"/>
                <a:ea typeface="ＭＳ Ｐゴシック" charset="0"/>
                <a:cs typeface="Mercury Display Italic" charset="0"/>
                <a:sym typeface="Mercury Display Italic" charset="0"/>
              </a:rPr>
              <a:t>”</a:t>
            </a:r>
            <a:r>
              <a:rPr lang="en-US" altLang="ja-JP" dirty="0" smtClean="0">
                <a:latin typeface="Arial"/>
                <a:ea typeface="ＭＳ Ｐゴシック" charset="0"/>
                <a:cs typeface="Mercury Display Italic" charset="0"/>
                <a:sym typeface="Mercury Display Italic" charset="0"/>
              </a:rPr>
              <a:t> – Hal Koch</a:t>
            </a:r>
            <a:endParaRPr lang="en-US" dirty="0">
              <a:latin typeface="Mercury Display Italic" charset="0"/>
              <a:ea typeface="ＭＳ Ｐゴシック" charset="0"/>
              <a:cs typeface="Mercury Display Italic" charset="0"/>
              <a:sym typeface="Mercury Display Italic" charset="0"/>
            </a:endParaRPr>
          </a:p>
          <a:p>
            <a:endParaRPr lang="da-DK" dirty="0"/>
          </a:p>
        </p:txBody>
      </p:sp>
      <p:sp>
        <p:nvSpPr>
          <p:cNvPr id="3" name="Pladsholder til sidefod 2"/>
          <p:cNvSpPr>
            <a:spLocks noGrp="1"/>
          </p:cNvSpPr>
          <p:nvPr>
            <p:ph type="ftr" sz="quarter" idx="11"/>
          </p:nvPr>
        </p:nvSpPr>
        <p:spPr/>
        <p:txBody>
          <a:bodyPr/>
          <a:lstStyle/>
          <a:p>
            <a:endParaRPr lang="da-DK" dirty="0">
              <a:solidFill>
                <a:prstClr val="black"/>
              </a:solidFill>
            </a:endParaRPr>
          </a:p>
        </p:txBody>
      </p:sp>
    </p:spTree>
    <p:extLst>
      <p:ext uri="{BB962C8B-B14F-4D97-AF65-F5344CB8AC3E}">
        <p14:creationId xmlns:p14="http://schemas.microsoft.com/office/powerpoint/2010/main" val="226567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normAutofit fontScale="92500" lnSpcReduction="10000"/>
          </a:bodyPr>
          <a:lstStyle/>
          <a:p>
            <a:r>
              <a:rPr lang="da-DK" dirty="0" smtClean="0"/>
              <a:t>Har civilsamfundet og borgeren mistet sin slagkraft?</a:t>
            </a:r>
            <a:endParaRPr lang="da-DK" dirty="0"/>
          </a:p>
        </p:txBody>
      </p:sp>
      <p:sp>
        <p:nvSpPr>
          <p:cNvPr id="3" name="Pladsholder til sidefod 2"/>
          <p:cNvSpPr>
            <a:spLocks noGrp="1"/>
          </p:cNvSpPr>
          <p:nvPr>
            <p:ph type="ftr" sz="quarter" idx="11"/>
          </p:nvPr>
        </p:nvSpPr>
        <p:spPr/>
        <p:txBody>
          <a:bodyPr/>
          <a:lstStyle/>
          <a:p>
            <a:endParaRPr lang="da-DK" dirty="0">
              <a:solidFill>
                <a:prstClr val="black"/>
              </a:solidFill>
            </a:endParaRPr>
          </a:p>
        </p:txBody>
      </p:sp>
    </p:spTree>
    <p:extLst>
      <p:ext uri="{BB962C8B-B14F-4D97-AF65-F5344CB8AC3E}">
        <p14:creationId xmlns:p14="http://schemas.microsoft.com/office/powerpoint/2010/main" val="857989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normAutofit fontScale="92500" lnSpcReduction="10000"/>
          </a:bodyPr>
          <a:lstStyle/>
          <a:p>
            <a:r>
              <a:rPr lang="da-DK" dirty="0" smtClean="0"/>
              <a:t>Tre udfordringer i mødet med kommunen </a:t>
            </a:r>
            <a:endParaRPr lang="da-DK" dirty="0"/>
          </a:p>
        </p:txBody>
      </p:sp>
      <p:sp>
        <p:nvSpPr>
          <p:cNvPr id="3" name="Pladsholder til sidefod 2"/>
          <p:cNvSpPr>
            <a:spLocks noGrp="1"/>
          </p:cNvSpPr>
          <p:nvPr>
            <p:ph type="ftr" sz="quarter" idx="11"/>
          </p:nvPr>
        </p:nvSpPr>
        <p:spPr/>
        <p:txBody>
          <a:bodyPr/>
          <a:lstStyle/>
          <a:p>
            <a:endParaRPr lang="da-DK" dirty="0">
              <a:solidFill>
                <a:prstClr val="black"/>
              </a:solidFill>
            </a:endParaRPr>
          </a:p>
        </p:txBody>
      </p:sp>
    </p:spTree>
    <p:extLst>
      <p:ext uri="{BB962C8B-B14F-4D97-AF65-F5344CB8AC3E}">
        <p14:creationId xmlns:p14="http://schemas.microsoft.com/office/powerpoint/2010/main" val="40495956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normAutofit fontScale="92500" lnSpcReduction="10000"/>
          </a:bodyPr>
          <a:lstStyle/>
          <a:p>
            <a:r>
              <a:rPr lang="da-DK" dirty="0" smtClean="0"/>
              <a:t>1: Vi passer ikke ind i de vante kasser</a:t>
            </a:r>
            <a:endParaRPr lang="da-DK" dirty="0"/>
          </a:p>
        </p:txBody>
      </p:sp>
      <p:sp>
        <p:nvSpPr>
          <p:cNvPr id="3" name="Pladsholder til sidefod 2"/>
          <p:cNvSpPr>
            <a:spLocks noGrp="1"/>
          </p:cNvSpPr>
          <p:nvPr>
            <p:ph type="ftr" sz="quarter" idx="11"/>
          </p:nvPr>
        </p:nvSpPr>
        <p:spPr/>
        <p:txBody>
          <a:bodyPr/>
          <a:lstStyle/>
          <a:p>
            <a:endParaRPr lang="da-DK" dirty="0">
              <a:solidFill>
                <a:prstClr val="black"/>
              </a:solidFill>
            </a:endParaRPr>
          </a:p>
        </p:txBody>
      </p:sp>
    </p:spTree>
    <p:extLst>
      <p:ext uri="{BB962C8B-B14F-4D97-AF65-F5344CB8AC3E}">
        <p14:creationId xmlns:p14="http://schemas.microsoft.com/office/powerpoint/2010/main" val="32011680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lstStyle/>
          <a:p>
            <a:r>
              <a:rPr lang="da-DK" dirty="0" smtClean="0"/>
              <a:t>2: Vi er ikke til at styre</a:t>
            </a:r>
            <a:endParaRPr lang="da-DK" dirty="0"/>
          </a:p>
        </p:txBody>
      </p:sp>
      <p:sp>
        <p:nvSpPr>
          <p:cNvPr id="3" name="Pladsholder til sidefod 2"/>
          <p:cNvSpPr>
            <a:spLocks noGrp="1"/>
          </p:cNvSpPr>
          <p:nvPr>
            <p:ph type="ftr" sz="quarter" idx="11"/>
          </p:nvPr>
        </p:nvSpPr>
        <p:spPr/>
        <p:txBody>
          <a:bodyPr/>
          <a:lstStyle/>
          <a:p>
            <a:endParaRPr lang="da-DK" dirty="0">
              <a:solidFill>
                <a:prstClr val="black"/>
              </a:solidFill>
            </a:endParaRPr>
          </a:p>
        </p:txBody>
      </p:sp>
    </p:spTree>
    <p:extLst>
      <p:ext uri="{BB962C8B-B14F-4D97-AF65-F5344CB8AC3E}">
        <p14:creationId xmlns:p14="http://schemas.microsoft.com/office/powerpoint/2010/main" val="3201168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lstStyle/>
          <a:p>
            <a:r>
              <a:rPr lang="da-DK" dirty="0" smtClean="0"/>
              <a:t>3: Vi vil ikke samarbejde</a:t>
            </a:r>
            <a:endParaRPr lang="da-DK" dirty="0"/>
          </a:p>
        </p:txBody>
      </p:sp>
      <p:sp>
        <p:nvSpPr>
          <p:cNvPr id="3" name="Pladsholder til sidefod 2"/>
          <p:cNvSpPr>
            <a:spLocks noGrp="1"/>
          </p:cNvSpPr>
          <p:nvPr>
            <p:ph type="ftr" sz="quarter" idx="11"/>
          </p:nvPr>
        </p:nvSpPr>
        <p:spPr/>
        <p:txBody>
          <a:bodyPr/>
          <a:lstStyle/>
          <a:p>
            <a:endParaRPr lang="da-DK" dirty="0">
              <a:solidFill>
                <a:prstClr val="black"/>
              </a:solidFill>
            </a:endParaRPr>
          </a:p>
        </p:txBody>
      </p:sp>
    </p:spTree>
    <p:extLst>
      <p:ext uri="{BB962C8B-B14F-4D97-AF65-F5344CB8AC3E}">
        <p14:creationId xmlns:p14="http://schemas.microsoft.com/office/powerpoint/2010/main" val="3201168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normAutofit fontScale="40000" lnSpcReduction="20000"/>
          </a:bodyPr>
          <a:lstStyle/>
          <a:p>
            <a:r>
              <a:rPr lang="ja-JP" altLang="en-US" dirty="0">
                <a:latin typeface="Arial"/>
                <a:ea typeface="ＭＳ Ｐゴシック" charset="0"/>
                <a:cs typeface="Mercury Display Italic" charset="0"/>
                <a:sym typeface="Mercury Display Italic" charset="0"/>
              </a:rPr>
              <a:t>“</a:t>
            </a:r>
            <a:r>
              <a:rPr lang="en-US" dirty="0">
                <a:latin typeface="Mercury Display Italic" charset="0"/>
                <a:ea typeface="ＭＳ Ｐゴシック" charset="0"/>
                <a:cs typeface="Mercury Display Italic" charset="0"/>
                <a:sym typeface="Mercury Display Italic" charset="0"/>
              </a:rPr>
              <a:t>Store </a:t>
            </a:r>
            <a:r>
              <a:rPr lang="en-US" dirty="0" err="1">
                <a:latin typeface="Mercury Display Italic" charset="0"/>
                <a:ea typeface="ＭＳ Ｐゴシック" charset="0"/>
                <a:cs typeface="Mercury Display Italic" charset="0"/>
                <a:sym typeface="Mercury Display Italic" charset="0"/>
              </a:rPr>
              <a:t>virksomheder</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organiserer</a:t>
            </a:r>
            <a:r>
              <a:rPr lang="en-US" dirty="0">
                <a:latin typeface="Mercury Display Italic" charset="0"/>
                <a:ea typeface="ＭＳ Ｐゴシック" charset="0"/>
                <a:cs typeface="Mercury Display Italic" charset="0"/>
                <a:sym typeface="Mercury Display Italic" charset="0"/>
              </a:rPr>
              <a:t> sig, </a:t>
            </a:r>
            <a:r>
              <a:rPr lang="en-US" dirty="0" err="1">
                <a:latin typeface="Mercury Display Italic" charset="0"/>
                <a:ea typeface="ＭＳ Ｐゴシック" charset="0"/>
                <a:cs typeface="Mercury Display Italic" charset="0"/>
                <a:sym typeface="Mercury Display Italic" charset="0"/>
              </a:rPr>
              <a:t>små</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virksomheder</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organiserer</a:t>
            </a:r>
            <a:r>
              <a:rPr lang="en-US" dirty="0">
                <a:latin typeface="Mercury Display Italic" charset="0"/>
                <a:ea typeface="ＭＳ Ｐゴシック" charset="0"/>
                <a:cs typeface="Mercury Display Italic" charset="0"/>
                <a:sym typeface="Mercury Display Italic" charset="0"/>
              </a:rPr>
              <a:t> sig, </a:t>
            </a:r>
            <a:r>
              <a:rPr lang="en-US" dirty="0" err="1">
                <a:latin typeface="Mercury Display Italic" charset="0"/>
                <a:ea typeface="ＭＳ Ｐゴシック" charset="0"/>
                <a:cs typeface="Mercury Display Italic" charset="0"/>
                <a:sym typeface="Mercury Display Italic" charset="0"/>
              </a:rPr>
              <a:t>selv</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kriminelle</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organiserer</a:t>
            </a:r>
            <a:r>
              <a:rPr lang="en-US" dirty="0">
                <a:latin typeface="Mercury Display Italic" charset="0"/>
                <a:ea typeface="ＭＳ Ｐゴシック" charset="0"/>
                <a:cs typeface="Mercury Display Italic" charset="0"/>
                <a:sym typeface="Mercury Display Italic" charset="0"/>
              </a:rPr>
              <a:t> sig. Men de </a:t>
            </a:r>
            <a:r>
              <a:rPr lang="en-US" dirty="0" err="1">
                <a:latin typeface="Mercury Display Italic" charset="0"/>
                <a:ea typeface="ＭＳ Ｐゴシック" charset="0"/>
                <a:cs typeface="Mercury Display Italic" charset="0"/>
                <a:sym typeface="Mercury Display Italic" charset="0"/>
              </a:rPr>
              <a:t>fleste</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i</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civilsamfundet</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undlader</a:t>
            </a:r>
            <a:r>
              <a:rPr lang="en-US" dirty="0">
                <a:latin typeface="Mercury Display Italic" charset="0"/>
                <a:ea typeface="ＭＳ Ｐゴシック" charset="0"/>
                <a:cs typeface="Mercury Display Italic" charset="0"/>
                <a:sym typeface="Mercury Display Italic" charset="0"/>
              </a:rPr>
              <a:t> at </a:t>
            </a:r>
            <a:r>
              <a:rPr lang="en-US" dirty="0" err="1">
                <a:latin typeface="Mercury Display Italic" charset="0"/>
                <a:ea typeface="ＭＳ Ｐゴシック" charset="0"/>
                <a:cs typeface="Mercury Display Italic" charset="0"/>
                <a:sym typeface="Mercury Display Italic" charset="0"/>
              </a:rPr>
              <a:t>organisere</a:t>
            </a:r>
            <a:r>
              <a:rPr lang="en-US" dirty="0">
                <a:latin typeface="Mercury Display Italic" charset="0"/>
                <a:ea typeface="ＭＳ Ｐゴシック" charset="0"/>
                <a:cs typeface="Mercury Display Italic" charset="0"/>
                <a:sym typeface="Mercury Display Italic" charset="0"/>
              </a:rPr>
              <a:t> sig </a:t>
            </a:r>
            <a:r>
              <a:rPr lang="en-US" dirty="0" err="1">
                <a:latin typeface="Mercury Display Italic" charset="0"/>
                <a:ea typeface="ＭＳ Ｐゴシック" charset="0"/>
                <a:cs typeface="Mercury Display Italic" charset="0"/>
                <a:sym typeface="Mercury Display Italic" charset="0"/>
              </a:rPr>
              <a:t>fordi</a:t>
            </a:r>
            <a:r>
              <a:rPr lang="en-US" dirty="0">
                <a:latin typeface="Mercury Display Italic" charset="0"/>
                <a:ea typeface="ＭＳ Ｐゴシック" charset="0"/>
                <a:cs typeface="Mercury Display Italic" charset="0"/>
                <a:sym typeface="Mercury Display Italic" charset="0"/>
              </a:rPr>
              <a:t> de </a:t>
            </a:r>
            <a:r>
              <a:rPr lang="en-US" dirty="0" err="1">
                <a:latin typeface="Mercury Display Italic" charset="0"/>
                <a:ea typeface="ＭＳ Ｐゴシック" charset="0"/>
                <a:cs typeface="Mercury Display Italic" charset="0"/>
                <a:sym typeface="Mercury Display Italic" charset="0"/>
              </a:rPr>
              <a:t>tror</a:t>
            </a:r>
            <a:r>
              <a:rPr lang="en-US" dirty="0">
                <a:latin typeface="Mercury Display Italic" charset="0"/>
                <a:ea typeface="ＭＳ Ｐゴシック" charset="0"/>
                <a:cs typeface="Mercury Display Italic" charset="0"/>
                <a:sym typeface="Mercury Display Italic" charset="0"/>
              </a:rPr>
              <a:t>, at </a:t>
            </a:r>
            <a:r>
              <a:rPr lang="en-US" dirty="0" err="1">
                <a:latin typeface="Mercury Display Italic" charset="0"/>
                <a:ea typeface="ＭＳ Ｐゴシック" charset="0"/>
                <a:cs typeface="Mercury Display Italic" charset="0"/>
                <a:sym typeface="Mercury Display Italic" charset="0"/>
              </a:rPr>
              <a:t>det</a:t>
            </a:r>
            <a:r>
              <a:rPr lang="en-US" dirty="0">
                <a:latin typeface="Mercury Display Italic" charset="0"/>
                <a:ea typeface="ＭＳ Ｐゴシック" charset="0"/>
                <a:cs typeface="Mercury Display Italic" charset="0"/>
                <a:sym typeface="Mercury Display Italic" charset="0"/>
              </a:rPr>
              <a:t>, at de </a:t>
            </a:r>
            <a:r>
              <a:rPr lang="en-US" dirty="0" err="1">
                <a:latin typeface="Mercury Display Italic" charset="0"/>
                <a:ea typeface="ＭＳ Ｐゴシック" charset="0"/>
                <a:cs typeface="Mercury Display Italic" charset="0"/>
                <a:sym typeface="Mercury Display Italic" charset="0"/>
              </a:rPr>
              <a:t>ikke</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behøver</a:t>
            </a:r>
            <a:r>
              <a:rPr lang="en-US" dirty="0">
                <a:latin typeface="Mercury Display Italic" charset="0"/>
                <a:ea typeface="ＭＳ Ｐゴシック" charset="0"/>
                <a:cs typeface="Mercury Display Italic" charset="0"/>
                <a:sym typeface="Mercury Display Italic" charset="0"/>
              </a:rPr>
              <a:t> at </a:t>
            </a:r>
            <a:r>
              <a:rPr lang="en-US" dirty="0" err="1">
                <a:latin typeface="Mercury Display Italic" charset="0"/>
                <a:ea typeface="ＭＳ Ｐゴシック" charset="0"/>
                <a:cs typeface="Mercury Display Italic" charset="0"/>
                <a:sym typeface="Mercury Display Italic" charset="0"/>
              </a:rPr>
              <a:t>forhandle</a:t>
            </a:r>
            <a:r>
              <a:rPr lang="en-US" dirty="0">
                <a:latin typeface="Mercury Display Italic" charset="0"/>
                <a:ea typeface="ＭＳ Ｐゴシック" charset="0"/>
                <a:cs typeface="Mercury Display Italic" charset="0"/>
                <a:sym typeface="Mercury Display Italic" charset="0"/>
              </a:rPr>
              <a:t> med </a:t>
            </a:r>
            <a:r>
              <a:rPr lang="en-US" dirty="0" err="1">
                <a:latin typeface="Mercury Display Italic" charset="0"/>
                <a:ea typeface="ＭＳ Ｐゴシック" charset="0"/>
                <a:cs typeface="Mercury Display Italic" charset="0"/>
                <a:sym typeface="Mercury Display Italic" charset="0"/>
              </a:rPr>
              <a:t>andre</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gør</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dem</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frie</a:t>
            </a:r>
            <a:r>
              <a:rPr lang="en-US" dirty="0">
                <a:latin typeface="Mercury Display Italic" charset="0"/>
                <a:ea typeface="ＭＳ Ｐゴシック" charset="0"/>
                <a:cs typeface="Mercury Display Italic" charset="0"/>
                <a:sym typeface="Mercury Display Italic" charset="0"/>
              </a:rPr>
              <a:t>. Men </a:t>
            </a:r>
            <a:r>
              <a:rPr lang="en-US" dirty="0" err="1">
                <a:latin typeface="Mercury Display Italic" charset="0"/>
                <a:ea typeface="ＭＳ Ｐゴシック" charset="0"/>
                <a:cs typeface="Mercury Display Italic" charset="0"/>
                <a:sym typeface="Mercury Display Italic" charset="0"/>
              </a:rPr>
              <a:t>i</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virkeligheden</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gør</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det</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dem</a:t>
            </a:r>
            <a:r>
              <a:rPr lang="en-US" dirty="0">
                <a:latin typeface="Mercury Display Italic" charset="0"/>
                <a:ea typeface="ＭＳ Ｐゴシック" charset="0"/>
                <a:cs typeface="Mercury Display Italic" charset="0"/>
                <a:sym typeface="Mercury Display Italic" charset="0"/>
              </a:rPr>
              <a:t> </a:t>
            </a:r>
            <a:r>
              <a:rPr lang="en-US" dirty="0" err="1">
                <a:latin typeface="Mercury Display Italic" charset="0"/>
                <a:ea typeface="ＭＳ Ｐゴシック" charset="0"/>
                <a:cs typeface="Mercury Display Italic" charset="0"/>
                <a:sym typeface="Mercury Display Italic" charset="0"/>
              </a:rPr>
              <a:t>svage</a:t>
            </a:r>
            <a:r>
              <a:rPr lang="en-US" dirty="0">
                <a:latin typeface="Mercury Display Italic" charset="0"/>
                <a:ea typeface="ＭＳ Ｐゴシック" charset="0"/>
                <a:cs typeface="Mercury Display Italic" charset="0"/>
                <a:sym typeface="Mercury Display Italic" charset="0"/>
              </a:rPr>
              <a:t>.</a:t>
            </a:r>
            <a:r>
              <a:rPr lang="ja-JP" altLang="en-US" dirty="0">
                <a:latin typeface="Arial"/>
                <a:ea typeface="ＭＳ Ｐゴシック" charset="0"/>
                <a:cs typeface="Mercury Display Italic" charset="0"/>
                <a:sym typeface="Mercury Display Italic" charset="0"/>
              </a:rPr>
              <a:t>”</a:t>
            </a:r>
            <a:endParaRPr lang="en-US" dirty="0">
              <a:latin typeface="Mercury Display Italic" charset="0"/>
              <a:ea typeface="ＭＳ Ｐゴシック" charset="0"/>
              <a:cs typeface="Mercury Display Italic" charset="0"/>
              <a:sym typeface="Mercury Display Italic" charset="0"/>
            </a:endParaRPr>
          </a:p>
          <a:p>
            <a:r>
              <a:rPr lang="da-DK" dirty="0" smtClean="0"/>
              <a:t>- Neil </a:t>
            </a:r>
            <a:r>
              <a:rPr lang="da-DK" dirty="0" err="1" smtClean="0"/>
              <a:t>Jameson</a:t>
            </a:r>
            <a:endParaRPr lang="da-DK" dirty="0"/>
          </a:p>
        </p:txBody>
      </p:sp>
      <p:sp>
        <p:nvSpPr>
          <p:cNvPr id="3" name="Pladsholder til sidefod 2"/>
          <p:cNvSpPr>
            <a:spLocks noGrp="1"/>
          </p:cNvSpPr>
          <p:nvPr>
            <p:ph type="ftr" sz="quarter" idx="11"/>
          </p:nvPr>
        </p:nvSpPr>
        <p:spPr/>
        <p:txBody>
          <a:bodyPr/>
          <a:lstStyle/>
          <a:p>
            <a:endParaRPr lang="da-DK" dirty="0">
              <a:solidFill>
                <a:prstClr val="black"/>
              </a:solidFill>
            </a:endParaRPr>
          </a:p>
        </p:txBody>
      </p:sp>
    </p:spTree>
    <p:extLst>
      <p:ext uri="{BB962C8B-B14F-4D97-AF65-F5344CB8AC3E}">
        <p14:creationId xmlns:p14="http://schemas.microsoft.com/office/powerpoint/2010/main" val="102723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lstStyle/>
          <a:p>
            <a:r>
              <a:rPr lang="da-DK" dirty="0" smtClean="0"/>
              <a:t>Det handler om magt</a:t>
            </a:r>
            <a:endParaRPr lang="da-DK" dirty="0"/>
          </a:p>
        </p:txBody>
      </p:sp>
      <p:sp>
        <p:nvSpPr>
          <p:cNvPr id="3" name="Pladsholder til sidefod 2"/>
          <p:cNvSpPr>
            <a:spLocks noGrp="1"/>
          </p:cNvSpPr>
          <p:nvPr>
            <p:ph type="ftr" sz="quarter" idx="11"/>
          </p:nvPr>
        </p:nvSpPr>
        <p:spPr/>
        <p:txBody>
          <a:bodyPr/>
          <a:lstStyle/>
          <a:p>
            <a:endParaRPr lang="da-DK" dirty="0">
              <a:solidFill>
                <a:prstClr val="black"/>
              </a:solidFill>
            </a:endParaRPr>
          </a:p>
        </p:txBody>
      </p:sp>
    </p:spTree>
    <p:extLst>
      <p:ext uri="{BB962C8B-B14F-4D97-AF65-F5344CB8AC3E}">
        <p14:creationId xmlns:p14="http://schemas.microsoft.com/office/powerpoint/2010/main" val="4070077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normAutofit fontScale="92500" lnSpcReduction="10000"/>
          </a:bodyPr>
          <a:lstStyle/>
          <a:p>
            <a:r>
              <a:rPr lang="da-DK" dirty="0" smtClean="0"/>
              <a:t>Det handler om ligeværd og </a:t>
            </a:r>
            <a:r>
              <a:rPr lang="da-DK" dirty="0" err="1" smtClean="0"/>
              <a:t>empowerment</a:t>
            </a:r>
            <a:endParaRPr lang="da-DK" dirty="0"/>
          </a:p>
        </p:txBody>
      </p:sp>
      <p:sp>
        <p:nvSpPr>
          <p:cNvPr id="3" name="Pladsholder til sidefod 2"/>
          <p:cNvSpPr>
            <a:spLocks noGrp="1"/>
          </p:cNvSpPr>
          <p:nvPr>
            <p:ph type="ftr" sz="quarter" idx="11"/>
          </p:nvPr>
        </p:nvSpPr>
        <p:spPr/>
        <p:txBody>
          <a:bodyPr/>
          <a:lstStyle/>
          <a:p>
            <a:endParaRPr lang="da-DK" dirty="0">
              <a:solidFill>
                <a:prstClr val="black"/>
              </a:solidFill>
            </a:endParaRPr>
          </a:p>
        </p:txBody>
      </p:sp>
    </p:spTree>
    <p:extLst>
      <p:ext uri="{BB962C8B-B14F-4D97-AF65-F5344CB8AC3E}">
        <p14:creationId xmlns:p14="http://schemas.microsoft.com/office/powerpoint/2010/main" val="154705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lstStyle/>
          <a:p>
            <a:r>
              <a:rPr lang="da-DK" dirty="0" smtClean="0"/>
              <a:t>Hvem er jeg?</a:t>
            </a:r>
            <a:endParaRPr lang="da-DK" dirty="0"/>
          </a:p>
        </p:txBody>
      </p:sp>
      <p:sp>
        <p:nvSpPr>
          <p:cNvPr id="3" name="Pladsholder til tekst 2"/>
          <p:cNvSpPr>
            <a:spLocks noGrp="1"/>
          </p:cNvSpPr>
          <p:nvPr>
            <p:ph type="body" sz="quarter" idx="16"/>
          </p:nvPr>
        </p:nvSpPr>
        <p:spPr/>
        <p:txBody>
          <a:bodyPr/>
          <a:lstStyle/>
          <a:p>
            <a:r>
              <a:rPr lang="da-DK" dirty="0" smtClean="0"/>
              <a:t>Ruth Gøjsen</a:t>
            </a:r>
          </a:p>
          <a:p>
            <a:r>
              <a:rPr lang="da-DK" dirty="0" err="1" smtClean="0"/>
              <a:t>Cand.merc.psyk</a:t>
            </a:r>
            <a:endParaRPr lang="da-DK" dirty="0" smtClean="0"/>
          </a:p>
          <a:p>
            <a:r>
              <a:rPr lang="da-DK" dirty="0" smtClean="0"/>
              <a:t>Arbejder med ledelsesudvikling, </a:t>
            </a:r>
            <a:r>
              <a:rPr lang="da-DK" dirty="0" err="1" smtClean="0"/>
              <a:t>procesfacilitering</a:t>
            </a:r>
            <a:r>
              <a:rPr lang="da-DK" dirty="0" smtClean="0"/>
              <a:t> og samskabelse</a:t>
            </a:r>
          </a:p>
          <a:p>
            <a:r>
              <a:rPr lang="da-DK" dirty="0" smtClean="0"/>
              <a:t>Konsulent i COK og lige om lidt i </a:t>
            </a:r>
            <a:r>
              <a:rPr lang="da-DK" dirty="0" err="1" smtClean="0"/>
              <a:t>DeltagerDanmark</a:t>
            </a:r>
            <a:endParaRPr lang="da-DK" dirty="0" smtClean="0"/>
          </a:p>
          <a:p>
            <a:r>
              <a:rPr lang="da-DK" dirty="0" smtClean="0"/>
              <a:t>Forkvinde i </a:t>
            </a:r>
            <a:r>
              <a:rPr lang="da-DK" dirty="0" err="1" smtClean="0"/>
              <a:t>MEDBoRGERNE</a:t>
            </a:r>
            <a:endParaRPr lang="da-DK" dirty="0" smtClean="0"/>
          </a:p>
          <a:p>
            <a:r>
              <a:rPr lang="da-DK" dirty="0" smtClean="0"/>
              <a:t>Kontakt: </a:t>
            </a:r>
            <a:r>
              <a:rPr lang="da-DK" dirty="0" smtClean="0">
                <a:hlinkClick r:id="rId2"/>
              </a:rPr>
              <a:t>ruth@medborgerne.dk</a:t>
            </a:r>
            <a:r>
              <a:rPr lang="da-DK" dirty="0" smtClean="0"/>
              <a:t> </a:t>
            </a:r>
            <a:r>
              <a:rPr lang="da-DK" dirty="0" err="1" smtClean="0"/>
              <a:t>tlf</a:t>
            </a:r>
            <a:r>
              <a:rPr lang="da-DK" dirty="0" smtClean="0"/>
              <a:t>: 24944388</a:t>
            </a:r>
            <a:endParaRPr lang="da-DK" dirty="0"/>
          </a:p>
        </p:txBody>
      </p:sp>
      <p:sp>
        <p:nvSpPr>
          <p:cNvPr id="4" name="Pladsholder til sidefod 3"/>
          <p:cNvSpPr>
            <a:spLocks noGrp="1"/>
          </p:cNvSpPr>
          <p:nvPr>
            <p:ph type="ftr" sz="quarter" idx="11"/>
          </p:nvPr>
        </p:nvSpPr>
        <p:spPr/>
        <p:txBody>
          <a:bodyPr/>
          <a:lstStyle/>
          <a:p>
            <a:r>
              <a:rPr lang="da-DK" dirty="0" smtClean="0"/>
              <a:t>Lidt om mig</a:t>
            </a:r>
            <a:endParaRPr lang="da-DK" dirty="0"/>
          </a:p>
        </p:txBody>
      </p:sp>
    </p:spTree>
    <p:extLst>
      <p:ext uri="{BB962C8B-B14F-4D97-AF65-F5344CB8AC3E}">
        <p14:creationId xmlns:p14="http://schemas.microsoft.com/office/powerpoint/2010/main" val="338208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endParaRPr lang="da-DK" dirty="0"/>
          </a:p>
        </p:txBody>
      </p:sp>
      <p:sp>
        <p:nvSpPr>
          <p:cNvPr id="3" name="Titel 2"/>
          <p:cNvSpPr>
            <a:spLocks noGrp="1"/>
          </p:cNvSpPr>
          <p:nvPr>
            <p:ph type="title"/>
          </p:nvPr>
        </p:nvSpPr>
        <p:spPr/>
        <p:txBody>
          <a:bodyPr/>
          <a:lstStyle/>
          <a:p>
            <a:r>
              <a:rPr lang="da-DK" dirty="0" smtClean="0"/>
              <a:t>The </a:t>
            </a:r>
            <a:r>
              <a:rPr lang="da-DK" dirty="0" err="1" smtClean="0"/>
              <a:t>iron</a:t>
            </a:r>
            <a:r>
              <a:rPr lang="da-DK" dirty="0" smtClean="0"/>
              <a:t> </a:t>
            </a:r>
            <a:r>
              <a:rPr lang="da-DK" dirty="0" err="1" smtClean="0"/>
              <a:t>rule</a:t>
            </a:r>
            <a:r>
              <a:rPr lang="da-DK" dirty="0" smtClean="0"/>
              <a:t> of </a:t>
            </a:r>
            <a:r>
              <a:rPr lang="da-DK" dirty="0" err="1" smtClean="0"/>
              <a:t>community</a:t>
            </a:r>
            <a:r>
              <a:rPr lang="da-DK" dirty="0" smtClean="0"/>
              <a:t> organising:</a:t>
            </a:r>
            <a:endParaRPr lang="da-DK" dirty="0"/>
          </a:p>
        </p:txBody>
      </p:sp>
      <p:sp>
        <p:nvSpPr>
          <p:cNvPr id="4" name="Pladsholder til tekst 3"/>
          <p:cNvSpPr>
            <a:spLocks noGrp="1"/>
          </p:cNvSpPr>
          <p:nvPr>
            <p:ph type="body" sz="quarter" idx="14"/>
          </p:nvPr>
        </p:nvSpPr>
        <p:spPr/>
        <p:txBody>
          <a:bodyPr/>
          <a:lstStyle/>
          <a:p>
            <a:r>
              <a:rPr lang="ja-JP" altLang="en-US" sz="4400" i="1" dirty="0">
                <a:latin typeface="Arial"/>
                <a:ea typeface="ＭＳ Ｐゴシック" charset="0"/>
                <a:cs typeface="Mercury Display Roman" charset="0"/>
                <a:sym typeface="Mercury Display Roman" charset="0"/>
              </a:rPr>
              <a:t>“</a:t>
            </a:r>
            <a:r>
              <a:rPr lang="en-US" sz="4400" i="1" dirty="0" err="1">
                <a:latin typeface="Mercury Display Italic" charset="0"/>
                <a:ea typeface="ＭＳ Ｐゴシック" charset="0"/>
                <a:cs typeface="Mercury Display Italic" charset="0"/>
                <a:sym typeface="Mercury Display Italic" charset="0"/>
              </a:rPr>
              <a:t>Gør</a:t>
            </a:r>
            <a:r>
              <a:rPr lang="en-US" sz="4400" i="1" dirty="0">
                <a:latin typeface="Mercury Display Italic" charset="0"/>
                <a:ea typeface="ＭＳ Ｐゴシック" charset="0"/>
                <a:cs typeface="Mercury Display Italic" charset="0"/>
                <a:sym typeface="Mercury Display Italic" charset="0"/>
              </a:rPr>
              <a:t> </a:t>
            </a:r>
            <a:r>
              <a:rPr lang="en-US" sz="4400" i="1" dirty="0" err="1">
                <a:latin typeface="Mercury Display Italic" charset="0"/>
                <a:ea typeface="ＭＳ Ｐゴシック" charset="0"/>
                <a:cs typeface="Mercury Display Italic" charset="0"/>
                <a:sym typeface="Mercury Display Italic" charset="0"/>
              </a:rPr>
              <a:t>aldrig</a:t>
            </a:r>
            <a:r>
              <a:rPr lang="en-US" sz="4400" i="1" dirty="0">
                <a:latin typeface="Mercury Display Italic" charset="0"/>
                <a:ea typeface="ＭＳ Ｐゴシック" charset="0"/>
                <a:cs typeface="Mercury Display Italic" charset="0"/>
                <a:sym typeface="Mercury Display Italic" charset="0"/>
              </a:rPr>
              <a:t> for </a:t>
            </a:r>
            <a:r>
              <a:rPr lang="en-US" sz="4400" i="1" dirty="0" err="1">
                <a:latin typeface="Mercury Display Italic" charset="0"/>
                <a:ea typeface="ＭＳ Ｐゴシック" charset="0"/>
                <a:cs typeface="Mercury Display Italic" charset="0"/>
                <a:sym typeface="Mercury Display Italic" charset="0"/>
              </a:rPr>
              <a:t>andre</a:t>
            </a:r>
            <a:r>
              <a:rPr lang="en-US" sz="4400" i="1" dirty="0">
                <a:latin typeface="Mercury Display Italic" charset="0"/>
                <a:ea typeface="ＭＳ Ｐゴシック" charset="0"/>
                <a:cs typeface="Mercury Display Italic" charset="0"/>
                <a:sym typeface="Mercury Display Italic" charset="0"/>
              </a:rPr>
              <a:t>, </a:t>
            </a:r>
            <a:r>
              <a:rPr lang="en-US" sz="4400" i="1" dirty="0" err="1">
                <a:latin typeface="Mercury Display Italic" charset="0"/>
                <a:ea typeface="ＭＳ Ｐゴシック" charset="0"/>
                <a:cs typeface="Mercury Display Italic" charset="0"/>
                <a:sym typeface="Mercury Display Italic" charset="0"/>
              </a:rPr>
              <a:t>hvad</a:t>
            </a:r>
            <a:r>
              <a:rPr lang="en-US" sz="4400" i="1" dirty="0">
                <a:latin typeface="Mercury Display Italic" charset="0"/>
                <a:ea typeface="ＭＳ Ｐゴシック" charset="0"/>
                <a:cs typeface="Mercury Display Italic" charset="0"/>
                <a:sym typeface="Mercury Display Italic" charset="0"/>
              </a:rPr>
              <a:t> </a:t>
            </a:r>
          </a:p>
          <a:p>
            <a:r>
              <a:rPr lang="en-US" sz="4400" i="1" dirty="0">
                <a:latin typeface="Mercury Display Italic" charset="0"/>
                <a:ea typeface="ＭＳ Ｐゴシック" charset="0"/>
                <a:cs typeface="Mercury Display Italic" charset="0"/>
                <a:sym typeface="Mercury Display Italic" charset="0"/>
              </a:rPr>
              <a:t>de </a:t>
            </a:r>
            <a:r>
              <a:rPr lang="en-US" sz="4400" i="1" dirty="0" err="1">
                <a:latin typeface="Mercury Display Italic" charset="0"/>
                <a:ea typeface="ＭＳ Ｐゴシック" charset="0"/>
                <a:cs typeface="Mercury Display Italic" charset="0"/>
                <a:sym typeface="Mercury Display Italic" charset="0"/>
              </a:rPr>
              <a:t>kan</a:t>
            </a:r>
            <a:r>
              <a:rPr lang="en-US" sz="4400" i="1" dirty="0">
                <a:latin typeface="Mercury Display Italic" charset="0"/>
                <a:ea typeface="ＭＳ Ｐゴシック" charset="0"/>
                <a:cs typeface="Mercury Display Italic" charset="0"/>
                <a:sym typeface="Mercury Display Italic" charset="0"/>
              </a:rPr>
              <a:t> </a:t>
            </a:r>
            <a:r>
              <a:rPr lang="en-US" sz="4400" i="1" dirty="0" err="1">
                <a:latin typeface="Mercury Display Italic" charset="0"/>
                <a:ea typeface="ＭＳ Ｐゴシック" charset="0"/>
                <a:cs typeface="Mercury Display Italic" charset="0"/>
                <a:sym typeface="Mercury Display Italic" charset="0"/>
              </a:rPr>
              <a:t>gøre</a:t>
            </a:r>
            <a:r>
              <a:rPr lang="en-US" sz="4400" i="1" dirty="0">
                <a:latin typeface="Mercury Display Italic" charset="0"/>
                <a:ea typeface="ＭＳ Ｐゴシック" charset="0"/>
                <a:cs typeface="Mercury Display Italic" charset="0"/>
                <a:sym typeface="Mercury Display Italic" charset="0"/>
              </a:rPr>
              <a:t> for sig </a:t>
            </a:r>
            <a:r>
              <a:rPr lang="en-US" sz="4400" i="1" dirty="0" err="1">
                <a:latin typeface="Mercury Display Italic" charset="0"/>
                <a:ea typeface="ＭＳ Ｐゴシック" charset="0"/>
                <a:cs typeface="Mercury Display Italic" charset="0"/>
                <a:sym typeface="Mercury Display Italic" charset="0"/>
              </a:rPr>
              <a:t>selv</a:t>
            </a:r>
            <a:r>
              <a:rPr lang="en-US" sz="4400" i="1" dirty="0">
                <a:latin typeface="Mercury Display Italic" charset="0"/>
                <a:ea typeface="ＭＳ Ｐゴシック" charset="0"/>
                <a:cs typeface="Mercury Display Italic" charset="0"/>
                <a:sym typeface="Mercury Display Italic" charset="0"/>
              </a:rPr>
              <a:t>.</a:t>
            </a:r>
            <a:r>
              <a:rPr lang="ja-JP" altLang="en-US" sz="4400" i="1" dirty="0">
                <a:latin typeface="Arial"/>
                <a:ea typeface="ＭＳ Ｐゴシック" charset="0"/>
                <a:cs typeface="Mercury Display Roman" charset="0"/>
                <a:sym typeface="Mercury Display Roman" charset="0"/>
              </a:rPr>
              <a:t>”</a:t>
            </a:r>
            <a:endParaRPr lang="en-US" sz="4400" i="1" dirty="0">
              <a:latin typeface="Mercury Display Roman" charset="0"/>
              <a:ea typeface="ＭＳ Ｐゴシック" charset="0"/>
              <a:cs typeface="Mercury Display Roman" charset="0"/>
              <a:sym typeface="Mercury Display Roman" charset="0"/>
            </a:endParaRPr>
          </a:p>
          <a:p>
            <a:endParaRPr lang="da-DK" dirty="0"/>
          </a:p>
        </p:txBody>
      </p:sp>
    </p:spTree>
    <p:extLst>
      <p:ext uri="{BB962C8B-B14F-4D97-AF65-F5344CB8AC3E}">
        <p14:creationId xmlns:p14="http://schemas.microsoft.com/office/powerpoint/2010/main" val="31800781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lstStyle/>
          <a:p>
            <a:r>
              <a:rPr lang="da-DK" dirty="0" smtClean="0"/>
              <a:t>Derfor startede vi </a:t>
            </a:r>
            <a:r>
              <a:rPr lang="da-DK" dirty="0" err="1" smtClean="0"/>
              <a:t>MEDBoRGERNE</a:t>
            </a:r>
            <a:endParaRPr lang="da-DK" dirty="0"/>
          </a:p>
        </p:txBody>
      </p:sp>
      <p:sp>
        <p:nvSpPr>
          <p:cNvPr id="3" name="Pladsholder til sidefod 2"/>
          <p:cNvSpPr>
            <a:spLocks noGrp="1"/>
          </p:cNvSpPr>
          <p:nvPr>
            <p:ph type="ftr" sz="quarter" idx="11"/>
          </p:nvPr>
        </p:nvSpPr>
        <p:spPr/>
        <p:txBody>
          <a:bodyPr/>
          <a:lstStyle/>
          <a:p>
            <a:endParaRPr lang="da-DK" dirty="0">
              <a:solidFill>
                <a:prstClr val="black"/>
              </a:solidFill>
            </a:endParaRPr>
          </a:p>
        </p:txBody>
      </p:sp>
    </p:spTree>
    <p:extLst>
      <p:ext uri="{BB962C8B-B14F-4D97-AF65-F5344CB8AC3E}">
        <p14:creationId xmlns:p14="http://schemas.microsoft.com/office/powerpoint/2010/main" val="3279795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p:nvPr/>
        </p:nvSpPr>
        <p:spPr>
          <a:xfrm>
            <a:off x="383977" y="437555"/>
            <a:ext cx="4804172" cy="1134070"/>
          </a:xfrm>
          <a:prstGeom prst="rect">
            <a:avLst/>
          </a:prstGeom>
          <a:solidFill>
            <a:srgbClr val="FFFFFF">
              <a:alpha val="50000"/>
            </a:srgbClr>
          </a:solidFill>
          <a:ln w="12700">
            <a:miter lim="400000"/>
          </a:ln>
        </p:spPr>
        <p:txBody>
          <a:bodyPr lIns="35717" tIns="35717" rIns="35717" bIns="35717" anchor="ctr"/>
          <a:lstStyle/>
          <a:p>
            <a:pPr algn="ctr" defTabSz="410751">
              <a:defRPr sz="38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pic>
        <p:nvPicPr>
          <p:cNvPr id="164" name="droppedImage.png"/>
          <p:cNvPicPr>
            <a:picLocks noChangeAspect="1"/>
          </p:cNvPicPr>
          <p:nvPr/>
        </p:nvPicPr>
        <p:blipFill>
          <a:blip r:embed="rId3">
            <a:extLst/>
          </a:blip>
          <a:stretch>
            <a:fillRect/>
          </a:stretch>
        </p:blipFill>
        <p:spPr>
          <a:xfrm>
            <a:off x="-2982516" y="-304738"/>
            <a:ext cx="12171164" cy="7225246"/>
          </a:xfrm>
          <a:prstGeom prst="rect">
            <a:avLst/>
          </a:prstGeom>
          <a:ln w="12700">
            <a:miter lim="400000"/>
          </a:ln>
        </p:spPr>
      </p:pic>
    </p:spTree>
    <p:extLst>
      <p:ext uri="{BB962C8B-B14F-4D97-AF65-F5344CB8AC3E}">
        <p14:creationId xmlns:p14="http://schemas.microsoft.com/office/powerpoint/2010/main" val="21695559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lstStyle/>
          <a:p>
            <a:r>
              <a:rPr lang="da-DK" dirty="0" smtClean="0"/>
              <a:t>At samles om det fælles bedste</a:t>
            </a:r>
            <a:endParaRPr lang="da-DK" dirty="0"/>
          </a:p>
        </p:txBody>
      </p:sp>
      <p:sp>
        <p:nvSpPr>
          <p:cNvPr id="3" name="Pladsholder til sidefod 2"/>
          <p:cNvSpPr>
            <a:spLocks noGrp="1"/>
          </p:cNvSpPr>
          <p:nvPr>
            <p:ph type="ftr" sz="quarter" idx="11"/>
          </p:nvPr>
        </p:nvSpPr>
        <p:spPr/>
        <p:txBody>
          <a:bodyPr/>
          <a:lstStyle/>
          <a:p>
            <a:endParaRPr lang="da-DK" dirty="0">
              <a:solidFill>
                <a:prstClr val="black"/>
              </a:solidFill>
            </a:endParaRPr>
          </a:p>
        </p:txBody>
      </p:sp>
    </p:spTree>
    <p:extLst>
      <p:ext uri="{BB962C8B-B14F-4D97-AF65-F5344CB8AC3E}">
        <p14:creationId xmlns:p14="http://schemas.microsoft.com/office/powerpoint/2010/main" val="1913893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lstStyle/>
          <a:p>
            <a:endParaRPr lang="da-DK"/>
          </a:p>
        </p:txBody>
      </p:sp>
      <p:sp>
        <p:nvSpPr>
          <p:cNvPr id="3" name="Pladsholder til sidefod 2"/>
          <p:cNvSpPr>
            <a:spLocks noGrp="1"/>
          </p:cNvSpPr>
          <p:nvPr>
            <p:ph type="ftr" sz="quarter" idx="11"/>
          </p:nvPr>
        </p:nvSpPr>
        <p:spPr/>
        <p:txBody>
          <a:bodyPr/>
          <a:lstStyle/>
          <a:p>
            <a:endParaRPr lang="da-DK" dirty="0">
              <a:solidFill>
                <a:prstClr val="black"/>
              </a:solidFill>
            </a:endParaRPr>
          </a:p>
        </p:txBody>
      </p:sp>
      <p:sp>
        <p:nvSpPr>
          <p:cNvPr id="4" name="Pladsholder til tekst 1"/>
          <p:cNvSpPr txBox="1">
            <a:spLocks/>
          </p:cNvSpPr>
          <p:nvPr/>
        </p:nvSpPr>
        <p:spPr>
          <a:xfrm>
            <a:off x="1556400" y="1855200"/>
            <a:ext cx="6987600" cy="2800800"/>
          </a:xfrm>
          <a:prstGeom prst="rect">
            <a:avLst/>
          </a:prstGeom>
        </p:spPr>
        <p:txBody>
          <a:bodyPr vert="horz" lIns="91440" tIns="45720" rIns="91440" bIns="45720" rtlCol="0">
            <a:normAutofit fontScale="85000" lnSpcReduction="10000"/>
          </a:bodyPr>
          <a:lstStyle>
            <a:lvl1pPr marL="0" indent="0" algn="l" defTabSz="914400" rtl="0" eaLnBrk="1" latinLnBrk="0" hangingPunct="1">
              <a:spcBef>
                <a:spcPct val="20000"/>
              </a:spcBef>
              <a:buFont typeface="Arial" panose="020B0604020202020204" pitchFamily="34" charset="0"/>
              <a:buNone/>
              <a:defRPr sz="66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a-DK" smtClean="0"/>
              <a:t>At skabe ligeværdige relationer og handlekraft</a:t>
            </a:r>
            <a:endParaRPr lang="da-DK" dirty="0"/>
          </a:p>
        </p:txBody>
      </p:sp>
    </p:spTree>
    <p:extLst>
      <p:ext uri="{BB962C8B-B14F-4D97-AF65-F5344CB8AC3E}">
        <p14:creationId xmlns:p14="http://schemas.microsoft.com/office/powerpoint/2010/main" val="53439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normAutofit fontScale="85000" lnSpcReduction="10000"/>
          </a:bodyPr>
          <a:lstStyle/>
          <a:p>
            <a:r>
              <a:rPr lang="da-DK" dirty="0" smtClean="0"/>
              <a:t>At skabe ligeværdige relationer og handlekraft</a:t>
            </a:r>
            <a:endParaRPr lang="da-DK" dirty="0"/>
          </a:p>
        </p:txBody>
      </p:sp>
      <p:sp>
        <p:nvSpPr>
          <p:cNvPr id="3" name="Pladsholder til sidefod 2"/>
          <p:cNvSpPr>
            <a:spLocks noGrp="1"/>
          </p:cNvSpPr>
          <p:nvPr>
            <p:ph type="ftr" sz="quarter" idx="11"/>
          </p:nvPr>
        </p:nvSpPr>
        <p:spPr/>
        <p:txBody>
          <a:bodyPr/>
          <a:lstStyle/>
          <a:p>
            <a:r>
              <a:rPr lang="da-DK" smtClean="0">
                <a:solidFill>
                  <a:prstClr val="black"/>
                </a:solidFill>
              </a:rPr>
              <a:t>TEMA / TITEL ELLER NAVN</a:t>
            </a:r>
            <a:endParaRPr lang="da-DK" dirty="0">
              <a:solidFill>
                <a:prstClr val="black"/>
              </a:solidFill>
            </a:endParaRPr>
          </a:p>
        </p:txBody>
      </p:sp>
      <p:sp>
        <p:nvSpPr>
          <p:cNvPr id="4" name="Shape 226"/>
          <p:cNvSpPr/>
          <p:nvPr/>
        </p:nvSpPr>
        <p:spPr>
          <a:xfrm>
            <a:off x="4406900" y="7620000"/>
            <a:ext cx="4241800" cy="1841500"/>
          </a:xfrm>
          <a:prstGeom prst="rect">
            <a:avLst/>
          </a:prstGeom>
          <a:solidFill>
            <a:srgbClr val="FFFFFF">
              <a:alpha val="80000"/>
            </a:srgbClr>
          </a:solidFill>
          <a:ln w="12700">
            <a:miter lim="400000"/>
          </a:ln>
        </p:spPr>
        <p:txBody>
          <a:bodyPr lIns="50800" tIns="50800" rIns="50800" bIns="50800" anchor="ctr"/>
          <a:lstStyle/>
          <a:p>
            <a:pPr algn="ctr" defTabSz="584200">
              <a:defRPr sz="38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pic>
        <p:nvPicPr>
          <p:cNvPr id="5" name="pasted-image.png"/>
          <p:cNvPicPr>
            <a:picLocks noChangeAspect="1"/>
          </p:cNvPicPr>
          <p:nvPr/>
        </p:nvPicPr>
        <p:blipFill>
          <a:blip r:embed="rId2">
            <a:extLst/>
          </a:blip>
          <a:stretch>
            <a:fillRect/>
          </a:stretch>
        </p:blipFill>
        <p:spPr>
          <a:xfrm>
            <a:off x="-694259" y="62094"/>
            <a:ext cx="14444118" cy="9629412"/>
          </a:xfrm>
          <a:prstGeom prst="rect">
            <a:avLst/>
          </a:prstGeom>
          <a:ln w="12700">
            <a:miter lim="400000"/>
          </a:ln>
        </p:spPr>
      </p:pic>
    </p:spTree>
    <p:extLst>
      <p:ext uri="{BB962C8B-B14F-4D97-AF65-F5344CB8AC3E}">
        <p14:creationId xmlns:p14="http://schemas.microsoft.com/office/powerpoint/2010/main" val="320491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lstStyle/>
          <a:p>
            <a:r>
              <a:rPr lang="da-DK" dirty="0" smtClean="0"/>
              <a:t>Hvordan gør man?</a:t>
            </a:r>
            <a:endParaRPr lang="da-DK" dirty="0"/>
          </a:p>
        </p:txBody>
      </p:sp>
      <p:sp>
        <p:nvSpPr>
          <p:cNvPr id="3" name="Pladsholder til tekst 2"/>
          <p:cNvSpPr>
            <a:spLocks noGrp="1"/>
          </p:cNvSpPr>
          <p:nvPr>
            <p:ph type="body" sz="quarter" idx="16"/>
          </p:nvPr>
        </p:nvSpPr>
        <p:spPr/>
        <p:txBody>
          <a:bodyPr/>
          <a:lstStyle/>
          <a:p>
            <a:r>
              <a:rPr lang="da-DK" dirty="0" smtClean="0"/>
              <a:t>Vi drikker tusind kopper kaffe</a:t>
            </a:r>
          </a:p>
          <a:p>
            <a:r>
              <a:rPr lang="da-DK" dirty="0" smtClean="0"/>
              <a:t>Vi opbygger relationer</a:t>
            </a:r>
          </a:p>
          <a:p>
            <a:r>
              <a:rPr lang="da-DK" dirty="0" smtClean="0"/>
              <a:t>Vi afdækker egeninteresser og bekymringer</a:t>
            </a:r>
          </a:p>
          <a:p>
            <a:r>
              <a:rPr lang="da-DK" dirty="0" smtClean="0"/>
              <a:t>Vi lytter</a:t>
            </a:r>
          </a:p>
          <a:p>
            <a:r>
              <a:rPr lang="da-DK" dirty="0" smtClean="0"/>
              <a:t>Vi organiserer</a:t>
            </a:r>
          </a:p>
          <a:p>
            <a:r>
              <a:rPr lang="da-DK" dirty="0" smtClean="0"/>
              <a:t>Vi skaber forbindelser</a:t>
            </a:r>
          </a:p>
          <a:p>
            <a:r>
              <a:rPr lang="da-DK" dirty="0" smtClean="0"/>
              <a:t>Vi laver kampagner og forhandler</a:t>
            </a:r>
            <a:endParaRPr lang="da-DK" dirty="0"/>
          </a:p>
        </p:txBody>
      </p:sp>
      <p:sp>
        <p:nvSpPr>
          <p:cNvPr id="4" name="Pladsholder til sidefod 3"/>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6859413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normAutofit fontScale="40000" lnSpcReduction="20000"/>
          </a:bodyPr>
          <a:lstStyle/>
          <a:p>
            <a:r>
              <a:rPr lang="da-DK" dirty="0"/>
              <a:t>Hvad kan </a:t>
            </a:r>
            <a:r>
              <a:rPr lang="da-DK" dirty="0" err="1"/>
              <a:t>community</a:t>
            </a:r>
            <a:r>
              <a:rPr lang="da-DK" dirty="0"/>
              <a:t> organising tilbyde jeres praksis?</a:t>
            </a:r>
          </a:p>
          <a:p>
            <a:r>
              <a:rPr lang="da-DK" dirty="0"/>
              <a:t>Hvad betyder initiativets </a:t>
            </a:r>
            <a:r>
              <a:rPr lang="da-DK" dirty="0" smtClean="0"/>
              <a:t>ophav </a:t>
            </a:r>
            <a:r>
              <a:rPr lang="da-DK" dirty="0"/>
              <a:t>for kvaliteten af </a:t>
            </a:r>
            <a:r>
              <a:rPr lang="da-DK" dirty="0" smtClean="0"/>
              <a:t>jeres </a:t>
            </a:r>
            <a:r>
              <a:rPr lang="da-DK" dirty="0"/>
              <a:t>arbejde?</a:t>
            </a:r>
          </a:p>
          <a:p>
            <a:r>
              <a:rPr lang="da-DK" dirty="0"/>
              <a:t>Hvor meget kan og skal kommunen give slip?</a:t>
            </a:r>
          </a:p>
          <a:p>
            <a:r>
              <a:rPr lang="da-DK" dirty="0"/>
              <a:t>Hvor meget kan borgeren og civilsamfundet forventes at gøre for sig selv?</a:t>
            </a:r>
          </a:p>
          <a:p>
            <a:endParaRPr lang="da-DK" dirty="0"/>
          </a:p>
        </p:txBody>
      </p:sp>
      <p:sp>
        <p:nvSpPr>
          <p:cNvPr id="3" name="Pladsholder til sidefod 2"/>
          <p:cNvSpPr>
            <a:spLocks noGrp="1"/>
          </p:cNvSpPr>
          <p:nvPr>
            <p:ph type="ftr" sz="quarter" idx="11"/>
          </p:nvPr>
        </p:nvSpPr>
        <p:spPr/>
        <p:txBody>
          <a:bodyPr/>
          <a:lstStyle/>
          <a:p>
            <a:endParaRPr lang="da-DK" dirty="0">
              <a:solidFill>
                <a:prstClr val="black"/>
              </a:solidFill>
            </a:endParaRPr>
          </a:p>
        </p:txBody>
      </p:sp>
    </p:spTree>
    <p:extLst>
      <p:ext uri="{BB962C8B-B14F-4D97-AF65-F5344CB8AC3E}">
        <p14:creationId xmlns:p14="http://schemas.microsoft.com/office/powerpoint/2010/main" val="15822471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lstStyle/>
          <a:p>
            <a:r>
              <a:rPr lang="da-DK" dirty="0" smtClean="0"/>
              <a:t>Hvem er jeg?</a:t>
            </a:r>
            <a:endParaRPr lang="da-DK" dirty="0"/>
          </a:p>
        </p:txBody>
      </p:sp>
      <p:sp>
        <p:nvSpPr>
          <p:cNvPr id="3" name="Pladsholder til tekst 2"/>
          <p:cNvSpPr>
            <a:spLocks noGrp="1"/>
          </p:cNvSpPr>
          <p:nvPr>
            <p:ph type="body" sz="quarter" idx="16"/>
          </p:nvPr>
        </p:nvSpPr>
        <p:spPr/>
        <p:txBody>
          <a:bodyPr/>
          <a:lstStyle/>
          <a:p>
            <a:r>
              <a:rPr lang="da-DK" dirty="0" smtClean="0"/>
              <a:t>Allan Aagaard</a:t>
            </a:r>
            <a:endParaRPr lang="da-DK" dirty="0"/>
          </a:p>
        </p:txBody>
      </p:sp>
      <p:sp>
        <p:nvSpPr>
          <p:cNvPr id="4" name="Pladsholder til sidefod 3"/>
          <p:cNvSpPr>
            <a:spLocks noGrp="1"/>
          </p:cNvSpPr>
          <p:nvPr>
            <p:ph type="ftr" sz="quarter" idx="11"/>
          </p:nvPr>
        </p:nvSpPr>
        <p:spPr/>
        <p:txBody>
          <a:bodyPr/>
          <a:lstStyle/>
          <a:p>
            <a:r>
              <a:rPr lang="da-DK" dirty="0" smtClean="0"/>
              <a:t>Præsentation</a:t>
            </a:r>
            <a:endParaRPr lang="da-DK" dirty="0"/>
          </a:p>
        </p:txBody>
      </p:sp>
    </p:spTree>
    <p:extLst>
      <p:ext uri="{BB962C8B-B14F-4D97-AF65-F5344CB8AC3E}">
        <p14:creationId xmlns:p14="http://schemas.microsoft.com/office/powerpoint/2010/main" val="39598432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normAutofit fontScale="62500" lnSpcReduction="20000"/>
          </a:bodyPr>
          <a:lstStyle/>
          <a:p>
            <a:pPr lvl="0"/>
            <a:r>
              <a:rPr lang="da-DK" dirty="0"/>
              <a:t>1: Mange virksomheder har ikke de kompetencer der skal til for at støtte og bevare ”sårbare” mennesker.</a:t>
            </a:r>
          </a:p>
          <a:p>
            <a:endParaRPr lang="da-DK" dirty="0"/>
          </a:p>
        </p:txBody>
      </p:sp>
      <p:sp>
        <p:nvSpPr>
          <p:cNvPr id="3" name="Pladsholder til sidefod 2"/>
          <p:cNvSpPr>
            <a:spLocks noGrp="1"/>
          </p:cNvSpPr>
          <p:nvPr>
            <p:ph type="ftr" sz="quarter" idx="11"/>
          </p:nvPr>
        </p:nvSpPr>
        <p:spPr/>
        <p:txBody>
          <a:bodyPr/>
          <a:lstStyle/>
          <a:p>
            <a:r>
              <a:rPr lang="da-DK" dirty="0" smtClean="0">
                <a:solidFill>
                  <a:prstClr val="black"/>
                </a:solidFill>
              </a:rPr>
              <a:t>6 hypoteser</a:t>
            </a:r>
            <a:endParaRPr lang="da-DK" dirty="0">
              <a:solidFill>
                <a:prstClr val="black"/>
              </a:solidFill>
            </a:endParaRPr>
          </a:p>
        </p:txBody>
      </p:sp>
    </p:spTree>
    <p:extLst>
      <p:ext uri="{BB962C8B-B14F-4D97-AF65-F5344CB8AC3E}">
        <p14:creationId xmlns:p14="http://schemas.microsoft.com/office/powerpoint/2010/main" val="119965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7"/>
          </p:nvPr>
        </p:nvSpPr>
        <p:spPr/>
      </p:sp>
      <p:sp>
        <p:nvSpPr>
          <p:cNvPr id="4" name="Pladsholder til tekst 3"/>
          <p:cNvSpPr>
            <a:spLocks noGrp="1"/>
          </p:cNvSpPr>
          <p:nvPr>
            <p:ph type="body" sz="quarter" idx="16"/>
          </p:nvPr>
        </p:nvSpPr>
        <p:spPr/>
        <p:txBody>
          <a:bodyPr/>
          <a:lstStyle/>
          <a:p>
            <a:r>
              <a:rPr lang="da-DK" dirty="0" smtClean="0"/>
              <a:t>Samskabelse –</a:t>
            </a:r>
          </a:p>
          <a:p>
            <a:r>
              <a:rPr lang="da-DK" dirty="0" smtClean="0"/>
              <a:t>Ordet på alles læber</a:t>
            </a:r>
            <a:endParaRPr lang="da-DK" dirty="0"/>
          </a:p>
        </p:txBody>
      </p:sp>
    </p:spTree>
    <p:extLst>
      <p:ext uri="{BB962C8B-B14F-4D97-AF65-F5344CB8AC3E}">
        <p14:creationId xmlns:p14="http://schemas.microsoft.com/office/powerpoint/2010/main" val="3108062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normAutofit fontScale="55000" lnSpcReduction="20000"/>
          </a:bodyPr>
          <a:lstStyle/>
          <a:p>
            <a:pPr lvl="0"/>
            <a:r>
              <a:rPr lang="da-DK" dirty="0"/>
              <a:t>2: Mange virksomheder har ikke en kultur hvor man tager ansvar for at bevare de ”sårbare” i virksomheden. ”Det er behandlingssystemets opgave. ”</a:t>
            </a:r>
          </a:p>
          <a:p>
            <a:endParaRPr lang="da-DK" dirty="0"/>
          </a:p>
        </p:txBody>
      </p:sp>
      <p:sp>
        <p:nvSpPr>
          <p:cNvPr id="3" name="Pladsholder til sidefod 2"/>
          <p:cNvSpPr>
            <a:spLocks noGrp="1"/>
          </p:cNvSpPr>
          <p:nvPr>
            <p:ph type="ftr" sz="quarter" idx="11"/>
          </p:nvPr>
        </p:nvSpPr>
        <p:spPr/>
        <p:txBody>
          <a:bodyPr/>
          <a:lstStyle/>
          <a:p>
            <a:r>
              <a:rPr lang="da-DK" dirty="0" smtClean="0">
                <a:solidFill>
                  <a:prstClr val="black"/>
                </a:solidFill>
              </a:rPr>
              <a:t>6 hypoteser</a:t>
            </a:r>
            <a:endParaRPr lang="da-DK" dirty="0">
              <a:solidFill>
                <a:prstClr val="black"/>
              </a:solidFill>
            </a:endParaRPr>
          </a:p>
        </p:txBody>
      </p:sp>
    </p:spTree>
    <p:extLst>
      <p:ext uri="{BB962C8B-B14F-4D97-AF65-F5344CB8AC3E}">
        <p14:creationId xmlns:p14="http://schemas.microsoft.com/office/powerpoint/2010/main" val="1494996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normAutofit fontScale="47500" lnSpcReduction="20000"/>
          </a:bodyPr>
          <a:lstStyle/>
          <a:p>
            <a:pPr lvl="0"/>
            <a:r>
              <a:rPr lang="da-DK" dirty="0"/>
              <a:t>3: Virksomhedernes ønske om ”profitmaksimering” gør at man fravælger de medarbejdere som ikke giver nok afkast. Måske forstærkes det af at nogle ansatte ikke kan leve op til de krav der stilles og derfor pådrager sig skader.</a:t>
            </a:r>
          </a:p>
          <a:p>
            <a:endParaRPr lang="da-DK" dirty="0"/>
          </a:p>
        </p:txBody>
      </p:sp>
      <p:sp>
        <p:nvSpPr>
          <p:cNvPr id="3" name="Pladsholder til sidefod 2"/>
          <p:cNvSpPr>
            <a:spLocks noGrp="1"/>
          </p:cNvSpPr>
          <p:nvPr>
            <p:ph type="ftr" sz="quarter" idx="11"/>
          </p:nvPr>
        </p:nvSpPr>
        <p:spPr/>
        <p:txBody>
          <a:bodyPr/>
          <a:lstStyle/>
          <a:p>
            <a:r>
              <a:rPr lang="da-DK" dirty="0">
                <a:solidFill>
                  <a:prstClr val="black"/>
                </a:solidFill>
              </a:rPr>
              <a:t>6 hypoteser</a:t>
            </a:r>
          </a:p>
          <a:p>
            <a:endParaRPr lang="da-DK" dirty="0">
              <a:solidFill>
                <a:prstClr val="black"/>
              </a:solidFill>
            </a:endParaRPr>
          </a:p>
        </p:txBody>
      </p:sp>
    </p:spTree>
    <p:extLst>
      <p:ext uri="{BB962C8B-B14F-4D97-AF65-F5344CB8AC3E}">
        <p14:creationId xmlns:p14="http://schemas.microsoft.com/office/powerpoint/2010/main" val="2541699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normAutofit fontScale="40000" lnSpcReduction="20000"/>
          </a:bodyPr>
          <a:lstStyle/>
          <a:p>
            <a:pPr lvl="0"/>
            <a:r>
              <a:rPr lang="da-DK" dirty="0"/>
              <a:t>4: Behandlingssystemet er for dårligt til at kommunikere med virksomhederne og støtte virksomhederne i hvordan man håndterer de sårbare mennesker. Måske mangler der også tillid til at turde/ville interagere med virksomheder?</a:t>
            </a:r>
          </a:p>
          <a:p>
            <a:endParaRPr lang="da-DK" dirty="0"/>
          </a:p>
        </p:txBody>
      </p:sp>
      <p:sp>
        <p:nvSpPr>
          <p:cNvPr id="3" name="Pladsholder til sidefod 2"/>
          <p:cNvSpPr>
            <a:spLocks noGrp="1"/>
          </p:cNvSpPr>
          <p:nvPr>
            <p:ph type="ftr" sz="quarter" idx="11"/>
          </p:nvPr>
        </p:nvSpPr>
        <p:spPr/>
        <p:txBody>
          <a:bodyPr/>
          <a:lstStyle/>
          <a:p>
            <a:r>
              <a:rPr lang="da-DK" dirty="0">
                <a:solidFill>
                  <a:prstClr val="black"/>
                </a:solidFill>
              </a:rPr>
              <a:t>6 hypoteser</a:t>
            </a:r>
          </a:p>
          <a:p>
            <a:endParaRPr lang="da-DK" dirty="0">
              <a:solidFill>
                <a:prstClr val="black"/>
              </a:solidFill>
            </a:endParaRPr>
          </a:p>
        </p:txBody>
      </p:sp>
    </p:spTree>
    <p:extLst>
      <p:ext uri="{BB962C8B-B14F-4D97-AF65-F5344CB8AC3E}">
        <p14:creationId xmlns:p14="http://schemas.microsoft.com/office/powerpoint/2010/main" val="2098789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normAutofit fontScale="55000" lnSpcReduction="20000"/>
          </a:bodyPr>
          <a:lstStyle/>
          <a:p>
            <a:pPr lvl="0"/>
            <a:r>
              <a:rPr lang="da-DK" dirty="0"/>
              <a:t>5: Behandlingssystemet har en indbygget inerti der ”fastholder” de sårbare i systemet. ”Det er vores område”. Så sagt på moderne dansk så er der for meget ”ananas i egen juice”</a:t>
            </a:r>
          </a:p>
          <a:p>
            <a:endParaRPr lang="da-DK" dirty="0"/>
          </a:p>
        </p:txBody>
      </p:sp>
      <p:sp>
        <p:nvSpPr>
          <p:cNvPr id="3" name="Pladsholder til sidefod 2"/>
          <p:cNvSpPr>
            <a:spLocks noGrp="1"/>
          </p:cNvSpPr>
          <p:nvPr>
            <p:ph type="ftr" sz="quarter" idx="11"/>
          </p:nvPr>
        </p:nvSpPr>
        <p:spPr/>
        <p:txBody>
          <a:bodyPr/>
          <a:lstStyle/>
          <a:p>
            <a:r>
              <a:rPr lang="da-DK" dirty="0">
                <a:solidFill>
                  <a:prstClr val="black"/>
                </a:solidFill>
              </a:rPr>
              <a:t>6 hypoteser</a:t>
            </a:r>
          </a:p>
          <a:p>
            <a:endParaRPr lang="da-DK" dirty="0">
              <a:solidFill>
                <a:prstClr val="black"/>
              </a:solidFill>
            </a:endParaRPr>
          </a:p>
        </p:txBody>
      </p:sp>
    </p:spTree>
    <p:extLst>
      <p:ext uri="{BB962C8B-B14F-4D97-AF65-F5344CB8AC3E}">
        <p14:creationId xmlns:p14="http://schemas.microsoft.com/office/powerpoint/2010/main" val="2098789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normAutofit fontScale="55000" lnSpcReduction="20000"/>
          </a:bodyPr>
          <a:lstStyle/>
          <a:p>
            <a:pPr lvl="0"/>
            <a:r>
              <a:rPr lang="da-DK" dirty="0"/>
              <a:t>6: Som klient/patient accepterer alt for mange at man nu havner i den bås og overgiver sig til behandlingssystemet, bl.a. også som en følge af de 5 forrige hypoteser.</a:t>
            </a:r>
          </a:p>
          <a:p>
            <a:endParaRPr lang="da-DK" dirty="0"/>
          </a:p>
        </p:txBody>
      </p:sp>
      <p:sp>
        <p:nvSpPr>
          <p:cNvPr id="3" name="Pladsholder til sidefod 2"/>
          <p:cNvSpPr>
            <a:spLocks noGrp="1"/>
          </p:cNvSpPr>
          <p:nvPr>
            <p:ph type="ftr" sz="quarter" idx="11"/>
          </p:nvPr>
        </p:nvSpPr>
        <p:spPr/>
        <p:txBody>
          <a:bodyPr/>
          <a:lstStyle/>
          <a:p>
            <a:r>
              <a:rPr lang="da-DK" dirty="0">
                <a:solidFill>
                  <a:prstClr val="black"/>
                </a:solidFill>
              </a:rPr>
              <a:t>6 hypoteser</a:t>
            </a:r>
          </a:p>
          <a:p>
            <a:endParaRPr lang="da-DK" dirty="0">
              <a:solidFill>
                <a:prstClr val="black"/>
              </a:solidFill>
            </a:endParaRPr>
          </a:p>
        </p:txBody>
      </p:sp>
    </p:spTree>
    <p:extLst>
      <p:ext uri="{BB962C8B-B14F-4D97-AF65-F5344CB8AC3E}">
        <p14:creationId xmlns:p14="http://schemas.microsoft.com/office/powerpoint/2010/main" val="2098789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a:xfrm>
            <a:off x="971600" y="908720"/>
            <a:ext cx="7704856" cy="5112568"/>
          </a:xfrm>
        </p:spPr>
        <p:txBody>
          <a:bodyPr>
            <a:normAutofit fontScale="25000" lnSpcReduction="20000"/>
          </a:bodyPr>
          <a:lstStyle/>
          <a:p>
            <a:pPr lvl="0"/>
            <a:r>
              <a:rPr lang="da-DK" dirty="0" smtClean="0"/>
              <a:t>1: Mange </a:t>
            </a:r>
            <a:r>
              <a:rPr lang="da-DK" dirty="0"/>
              <a:t>virksomheder har ikke de kompetencer der skal til for at støtte og bevare ”sårbare” mennesker.</a:t>
            </a:r>
          </a:p>
          <a:p>
            <a:pPr lvl="0"/>
            <a:endParaRPr lang="da-DK" dirty="0" smtClean="0"/>
          </a:p>
          <a:p>
            <a:pPr lvl="0"/>
            <a:r>
              <a:rPr lang="da-DK" dirty="0" smtClean="0"/>
              <a:t>2: Mange </a:t>
            </a:r>
            <a:r>
              <a:rPr lang="da-DK" dirty="0"/>
              <a:t>virksomheder har ikke en kultur hvor man tager ansvar for at bevare de ”sårbare” i virksomheden. ”Det er behandlingssystemets opgave. ”</a:t>
            </a:r>
          </a:p>
          <a:p>
            <a:pPr lvl="0"/>
            <a:endParaRPr lang="da-DK" dirty="0" smtClean="0"/>
          </a:p>
          <a:p>
            <a:pPr lvl="0"/>
            <a:r>
              <a:rPr lang="da-DK" dirty="0" smtClean="0"/>
              <a:t>3: Virksomhedernes </a:t>
            </a:r>
            <a:r>
              <a:rPr lang="da-DK" dirty="0"/>
              <a:t>ønske om ”profitmaksimering” gør at man fravælger de medarbejdere som ikke giver nok afkast. Måske forstærkes det af at nogle ansatte ikke kan leve op til de krav der stilles og derfor pådrager sig skader.</a:t>
            </a:r>
          </a:p>
          <a:p>
            <a:pPr lvl="0"/>
            <a:endParaRPr lang="da-DK" dirty="0" smtClean="0"/>
          </a:p>
          <a:p>
            <a:pPr lvl="0"/>
            <a:r>
              <a:rPr lang="da-DK" dirty="0" smtClean="0"/>
              <a:t>4: Behandlingssystemet </a:t>
            </a:r>
            <a:r>
              <a:rPr lang="da-DK" dirty="0"/>
              <a:t>er for dårligt til at kommunikere med virksomhederne og støtte virksomhederne i hvordan man håndterer de sårbare mennesker. Måske mangler der også tillid til at turde/ville interagere med virksomheder?</a:t>
            </a:r>
          </a:p>
          <a:p>
            <a:pPr lvl="0"/>
            <a:endParaRPr lang="da-DK" dirty="0" smtClean="0"/>
          </a:p>
          <a:p>
            <a:pPr lvl="0"/>
            <a:r>
              <a:rPr lang="da-DK" dirty="0" smtClean="0"/>
              <a:t>5: Behandlingssystemet </a:t>
            </a:r>
            <a:r>
              <a:rPr lang="da-DK" dirty="0"/>
              <a:t>har en indbygget inerti der ”fastholder” de sårbare i systemet. ”Det er vores område”. Så sagt på moderne dansk så er der for meget ”ananas i egen juice”</a:t>
            </a:r>
          </a:p>
          <a:p>
            <a:pPr lvl="0"/>
            <a:endParaRPr lang="da-DK" dirty="0" smtClean="0"/>
          </a:p>
          <a:p>
            <a:pPr lvl="0"/>
            <a:r>
              <a:rPr lang="da-DK" dirty="0" smtClean="0"/>
              <a:t>6: </a:t>
            </a:r>
            <a:r>
              <a:rPr lang="da-DK" dirty="0"/>
              <a:t>Som klient/patient accepterer alt for mange at man nu havner i den bås og overgiver sig til behandlingssystemet, bl.a. også som en følge af de 5 forrige </a:t>
            </a:r>
            <a:r>
              <a:rPr lang="da-DK" dirty="0" smtClean="0"/>
              <a:t>hypoteser.</a:t>
            </a:r>
            <a:endParaRPr lang="da-DK" dirty="0"/>
          </a:p>
          <a:p>
            <a:r>
              <a:rPr lang="en-GB" dirty="0"/>
              <a:t> </a:t>
            </a:r>
            <a:endParaRPr lang="da-DK" dirty="0"/>
          </a:p>
          <a:p>
            <a:endParaRPr lang="da-DK" dirty="0"/>
          </a:p>
        </p:txBody>
      </p:sp>
      <p:sp>
        <p:nvSpPr>
          <p:cNvPr id="3" name="Pladsholder til sidefod 2"/>
          <p:cNvSpPr>
            <a:spLocks noGrp="1"/>
          </p:cNvSpPr>
          <p:nvPr>
            <p:ph type="ftr" sz="quarter" idx="11"/>
          </p:nvPr>
        </p:nvSpPr>
        <p:spPr/>
        <p:txBody>
          <a:bodyPr/>
          <a:lstStyle/>
          <a:p>
            <a:r>
              <a:rPr lang="da-DK" smtClean="0">
                <a:solidFill>
                  <a:prstClr val="black"/>
                </a:solidFill>
              </a:rPr>
              <a:t>6 hypoteser</a:t>
            </a:r>
            <a:endParaRPr lang="da-DK" dirty="0">
              <a:solidFill>
                <a:prstClr val="black"/>
              </a:solidFill>
            </a:endParaRPr>
          </a:p>
        </p:txBody>
      </p:sp>
    </p:spTree>
    <p:extLst>
      <p:ext uri="{BB962C8B-B14F-4D97-AF65-F5344CB8AC3E}">
        <p14:creationId xmlns:p14="http://schemas.microsoft.com/office/powerpoint/2010/main" val="4557864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lstStyle/>
          <a:p>
            <a:r>
              <a:rPr lang="da-DK" dirty="0" smtClean="0"/>
              <a:t>Opsamling</a:t>
            </a:r>
            <a:endParaRPr lang="da-DK" dirty="0"/>
          </a:p>
        </p:txBody>
      </p:sp>
      <p:sp>
        <p:nvSpPr>
          <p:cNvPr id="3" name="Pladsholder til tekst 2"/>
          <p:cNvSpPr>
            <a:spLocks noGrp="1"/>
          </p:cNvSpPr>
          <p:nvPr>
            <p:ph type="body" sz="quarter" idx="16"/>
          </p:nvPr>
        </p:nvSpPr>
        <p:spPr/>
        <p:txBody>
          <a:bodyPr/>
          <a:lstStyle/>
          <a:p>
            <a:r>
              <a:rPr lang="da-DK" dirty="0" smtClean="0"/>
              <a:t>Hvad tager du med fra denne workshop?</a:t>
            </a:r>
          </a:p>
          <a:p>
            <a:r>
              <a:rPr lang="da-DK" dirty="0" smtClean="0"/>
              <a:t>Hvem skal du invitere på kaffe når du kommer hjem?</a:t>
            </a:r>
          </a:p>
          <a:p>
            <a:r>
              <a:rPr lang="da-DK" dirty="0" smtClean="0"/>
              <a:t>Hvor er det vigtigt at tage initiativet op til revision i din praksis?</a:t>
            </a:r>
            <a:endParaRPr lang="da-DK" dirty="0"/>
          </a:p>
        </p:txBody>
      </p:sp>
      <p:sp>
        <p:nvSpPr>
          <p:cNvPr id="4" name="Pladsholder til sidefod 3"/>
          <p:cNvSpPr>
            <a:spLocks noGrp="1"/>
          </p:cNvSpPr>
          <p:nvPr>
            <p:ph type="ftr" sz="quarter" idx="11"/>
          </p:nvPr>
        </p:nvSpPr>
        <p:spPr/>
        <p:txBody>
          <a:bodyPr/>
          <a:lstStyle/>
          <a:p>
            <a:r>
              <a:rPr lang="da-DK" dirty="0" smtClean="0"/>
              <a:t>Afrunding</a:t>
            </a:r>
            <a:endParaRPr lang="da-DK" dirty="0"/>
          </a:p>
        </p:txBody>
      </p:sp>
    </p:spTree>
    <p:extLst>
      <p:ext uri="{BB962C8B-B14F-4D97-AF65-F5344CB8AC3E}">
        <p14:creationId xmlns:p14="http://schemas.microsoft.com/office/powerpoint/2010/main" val="31804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a:xfrm>
            <a:off x="1404000" y="1702800"/>
            <a:ext cx="7128440" cy="2800800"/>
          </a:xfrm>
        </p:spPr>
        <p:txBody>
          <a:bodyPr>
            <a:normAutofit fontScale="40000" lnSpcReduction="20000"/>
          </a:bodyPr>
          <a:lstStyle/>
          <a:p>
            <a:pPr>
              <a:spcBef>
                <a:spcPts val="0"/>
              </a:spcBef>
              <a:spcAft>
                <a:spcPts val="600"/>
              </a:spcAft>
            </a:pPr>
            <a:r>
              <a:rPr lang="da-DK" dirty="0" smtClean="0"/>
              <a:t>		         </a:t>
            </a:r>
            <a:r>
              <a:rPr lang="da-DK" sz="5000" dirty="0" smtClean="0"/>
              <a:t>social innovation</a:t>
            </a:r>
          </a:p>
          <a:p>
            <a:pPr>
              <a:spcBef>
                <a:spcPts val="0"/>
              </a:spcBef>
              <a:spcAft>
                <a:spcPts val="600"/>
              </a:spcAft>
            </a:pPr>
            <a:r>
              <a:rPr lang="da-DK" sz="5000" b="1" dirty="0"/>
              <a:t>	 </a:t>
            </a:r>
            <a:r>
              <a:rPr lang="da-DK" sz="5000" b="1" dirty="0" smtClean="0"/>
              <a:t>    </a:t>
            </a:r>
            <a:r>
              <a:rPr lang="da-DK" b="1" dirty="0" smtClean="0"/>
              <a:t>Innovation </a:t>
            </a:r>
            <a:r>
              <a:rPr lang="da-DK" sz="6000" dirty="0" smtClean="0"/>
              <a:t>designtænkning</a:t>
            </a:r>
            <a:endParaRPr lang="da-DK" dirty="0"/>
          </a:p>
          <a:p>
            <a:pPr>
              <a:spcBef>
                <a:spcPts val="0"/>
              </a:spcBef>
              <a:spcAft>
                <a:spcPts val="600"/>
              </a:spcAft>
            </a:pPr>
            <a:r>
              <a:rPr lang="da-DK" sz="5500" dirty="0" smtClean="0"/>
              <a:t>social kapital  </a:t>
            </a:r>
            <a:r>
              <a:rPr lang="da-DK" dirty="0" smtClean="0"/>
              <a:t> </a:t>
            </a:r>
            <a:r>
              <a:rPr lang="da-DK" sz="7500" b="1" dirty="0" err="1"/>
              <a:t>samskabelse</a:t>
            </a:r>
            <a:r>
              <a:rPr lang="da-DK" dirty="0"/>
              <a:t> </a:t>
            </a:r>
            <a:r>
              <a:rPr lang="da-DK" dirty="0" smtClean="0"/>
              <a:t>Netværksledelse</a:t>
            </a:r>
          </a:p>
          <a:p>
            <a:pPr>
              <a:spcBef>
                <a:spcPts val="0"/>
              </a:spcBef>
              <a:spcAft>
                <a:spcPts val="600"/>
              </a:spcAft>
            </a:pPr>
            <a:r>
              <a:rPr lang="da-DK" sz="5000" b="1" dirty="0" smtClean="0"/>
              <a:t>relationel ledelse </a:t>
            </a:r>
            <a:r>
              <a:rPr lang="da-DK" dirty="0" smtClean="0"/>
              <a:t>medborgerskabelse, </a:t>
            </a:r>
            <a:r>
              <a:rPr lang="da-DK" sz="6000" dirty="0" err="1" smtClean="0"/>
              <a:t>co-creation</a:t>
            </a:r>
            <a:r>
              <a:rPr lang="da-DK" dirty="0" smtClean="0"/>
              <a:t> </a:t>
            </a:r>
            <a:endParaRPr lang="da-DK" dirty="0"/>
          </a:p>
          <a:p>
            <a:pPr>
              <a:spcBef>
                <a:spcPts val="0"/>
              </a:spcBef>
              <a:spcAft>
                <a:spcPts val="600"/>
              </a:spcAft>
            </a:pPr>
            <a:r>
              <a:rPr lang="da-DK" sz="4200" dirty="0" smtClean="0"/>
              <a:t>              </a:t>
            </a:r>
            <a:r>
              <a:rPr lang="da-DK" sz="4200" dirty="0" err="1" smtClean="0"/>
              <a:t>co-production</a:t>
            </a:r>
            <a:r>
              <a:rPr lang="da-DK" sz="2800" dirty="0" smtClean="0"/>
              <a:t> </a:t>
            </a:r>
            <a:r>
              <a:rPr lang="da-DK" sz="6000" b="1" dirty="0" smtClean="0"/>
              <a:t>kommune 3.0 </a:t>
            </a:r>
            <a:r>
              <a:rPr lang="da-DK" sz="5500" dirty="0" smtClean="0"/>
              <a:t>samproduktion </a:t>
            </a:r>
            <a:endParaRPr lang="da-DK" sz="5500" dirty="0"/>
          </a:p>
          <a:p>
            <a:pPr>
              <a:spcBef>
                <a:spcPts val="0"/>
              </a:spcBef>
              <a:spcAft>
                <a:spcPts val="600"/>
              </a:spcAft>
            </a:pPr>
            <a:r>
              <a:rPr lang="da-DK" sz="5500" dirty="0" smtClean="0"/>
              <a:t>	             </a:t>
            </a:r>
            <a:r>
              <a:rPr lang="da-DK" sz="5000" dirty="0" smtClean="0"/>
              <a:t>medarbejderdreven innovation </a:t>
            </a:r>
            <a:endParaRPr lang="da-DK" sz="5000" dirty="0"/>
          </a:p>
          <a:p>
            <a:endParaRPr lang="da-DK" dirty="0"/>
          </a:p>
        </p:txBody>
      </p:sp>
      <p:sp>
        <p:nvSpPr>
          <p:cNvPr id="3" name="Pladsholder til sidefod 2"/>
          <p:cNvSpPr>
            <a:spLocks noGrp="1"/>
          </p:cNvSpPr>
          <p:nvPr>
            <p:ph type="ftr" sz="quarter" idx="11"/>
          </p:nvPr>
        </p:nvSpPr>
        <p:spPr/>
        <p:txBody>
          <a:bodyPr/>
          <a:lstStyle/>
          <a:p>
            <a:r>
              <a:rPr lang="da-DK" dirty="0" smtClean="0">
                <a:solidFill>
                  <a:prstClr val="black"/>
                </a:solidFill>
              </a:rPr>
              <a:t>Begreber</a:t>
            </a:r>
            <a:endParaRPr lang="da-DK" dirty="0">
              <a:solidFill>
                <a:prstClr val="black"/>
              </a:solidFill>
            </a:endParaRPr>
          </a:p>
        </p:txBody>
      </p:sp>
      <p:sp>
        <p:nvSpPr>
          <p:cNvPr id="5" name="Sky 4"/>
          <p:cNvSpPr/>
          <p:nvPr/>
        </p:nvSpPr>
        <p:spPr>
          <a:xfrm>
            <a:off x="5076056" y="1700808"/>
            <a:ext cx="2664296" cy="1039470"/>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da-DK" sz="1600" dirty="0" smtClean="0">
                <a:solidFill>
                  <a:schemeClr val="accent2">
                    <a:lumMod val="75000"/>
                  </a:schemeClr>
                </a:solidFill>
              </a:rPr>
              <a:t>Hvorfor er de opstået?</a:t>
            </a:r>
            <a:endParaRPr lang="da-DK" sz="1600" dirty="0">
              <a:solidFill>
                <a:schemeClr val="accent2">
                  <a:lumMod val="75000"/>
                </a:schemeClr>
              </a:solidFill>
            </a:endParaRPr>
          </a:p>
        </p:txBody>
      </p:sp>
      <p:sp>
        <p:nvSpPr>
          <p:cNvPr id="6" name="Sky 5"/>
          <p:cNvSpPr/>
          <p:nvPr/>
        </p:nvSpPr>
        <p:spPr>
          <a:xfrm>
            <a:off x="2168116" y="2924944"/>
            <a:ext cx="3484004" cy="1039470"/>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da-DK" sz="1600" dirty="0" smtClean="0">
                <a:solidFill>
                  <a:schemeClr val="accent5"/>
                </a:solidFill>
              </a:rPr>
              <a:t>Hvad betyder de for jeres rolle?</a:t>
            </a:r>
            <a:endParaRPr lang="da-DK" sz="1600" dirty="0">
              <a:solidFill>
                <a:schemeClr val="accent5"/>
              </a:solidFill>
            </a:endParaRPr>
          </a:p>
        </p:txBody>
      </p:sp>
    </p:spTree>
    <p:extLst>
      <p:ext uri="{BB962C8B-B14F-4D97-AF65-F5344CB8AC3E}">
        <p14:creationId xmlns:p14="http://schemas.microsoft.com/office/powerpoint/2010/main" val="517863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a-DK" dirty="0" err="1" smtClean="0"/>
              <a:t>Samskabelse</a:t>
            </a:r>
            <a:endParaRPr lang="da-DK" dirty="0"/>
          </a:p>
        </p:txBody>
      </p:sp>
      <p:sp>
        <p:nvSpPr>
          <p:cNvPr id="3" name="Titel 2"/>
          <p:cNvSpPr>
            <a:spLocks noGrp="1"/>
          </p:cNvSpPr>
          <p:nvPr>
            <p:ph type="title"/>
          </p:nvPr>
        </p:nvSpPr>
        <p:spPr/>
        <p:txBody>
          <a:bodyPr/>
          <a:lstStyle/>
          <a:p>
            <a:r>
              <a:rPr lang="da-DK" dirty="0" smtClean="0"/>
              <a:t>Hvorfor </a:t>
            </a:r>
            <a:r>
              <a:rPr lang="da-DK" dirty="0" err="1" smtClean="0"/>
              <a:t>samskabelse</a:t>
            </a:r>
            <a:r>
              <a:rPr lang="da-DK" dirty="0" smtClean="0"/>
              <a:t>?</a:t>
            </a:r>
            <a:endParaRPr lang="da-DK" dirty="0"/>
          </a:p>
        </p:txBody>
      </p:sp>
      <p:sp>
        <p:nvSpPr>
          <p:cNvPr id="4" name="Pladsholder til tekst 3"/>
          <p:cNvSpPr>
            <a:spLocks noGrp="1"/>
          </p:cNvSpPr>
          <p:nvPr>
            <p:ph type="body" sz="quarter" idx="14"/>
          </p:nvPr>
        </p:nvSpPr>
        <p:spPr/>
        <p:txBody>
          <a:bodyPr>
            <a:normAutofit lnSpcReduction="10000"/>
          </a:bodyPr>
          <a:lstStyle/>
          <a:p>
            <a:r>
              <a:rPr lang="da-DK" dirty="0" smtClean="0"/>
              <a:t>Tre mulige grunde:</a:t>
            </a:r>
          </a:p>
          <a:p>
            <a:pPr marL="285750" indent="-285750">
              <a:buFont typeface="Arial" panose="020B0604020202020204" pitchFamily="34" charset="0"/>
              <a:buChar char="•"/>
            </a:pPr>
            <a:r>
              <a:rPr lang="da-DK" dirty="0" smtClean="0"/>
              <a:t>Økonomi/ressourcer – aktivere ressourcer i samfundet, der ikke har været i spil før</a:t>
            </a:r>
          </a:p>
          <a:p>
            <a:pPr marL="285750" indent="-285750">
              <a:buFont typeface="Arial" panose="020B0604020202020204" pitchFamily="34" charset="0"/>
              <a:buChar char="•"/>
            </a:pPr>
            <a:r>
              <a:rPr lang="da-DK" dirty="0" smtClean="0"/>
              <a:t>Kvalitet og etik – komme i øjenhøjde med borgere og sikre ”det gode liv”</a:t>
            </a:r>
          </a:p>
          <a:p>
            <a:pPr marL="285750" indent="-285750">
              <a:buFont typeface="Arial" panose="020B0604020202020204" pitchFamily="34" charset="0"/>
              <a:buChar char="•"/>
            </a:pPr>
            <a:r>
              <a:rPr lang="da-DK" dirty="0" smtClean="0"/>
              <a:t>Demokrati – ønske om et mere direkte demokrati</a:t>
            </a:r>
            <a:r>
              <a:rPr lang="da-DK" dirty="0"/>
              <a:t> </a:t>
            </a:r>
            <a:r>
              <a:rPr lang="da-DK" dirty="0" smtClean="0"/>
              <a:t>med inddragelse af borgerne i, hvordan velfærdsydelserne tilrettelægges</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smtClean="0"/>
              <a:t>Er der flere?</a:t>
            </a:r>
            <a:endParaRPr lang="da-DK" dirty="0"/>
          </a:p>
          <a:p>
            <a:pPr marL="285750" indent="-285750">
              <a:buFont typeface="Arial" panose="020B0604020202020204" pitchFamily="34" charset="0"/>
              <a:buChar char="•"/>
            </a:pPr>
            <a:endParaRPr lang="da-DK" dirty="0"/>
          </a:p>
        </p:txBody>
      </p:sp>
    </p:spTree>
    <p:extLst>
      <p:ext uri="{BB962C8B-B14F-4D97-AF65-F5344CB8AC3E}">
        <p14:creationId xmlns:p14="http://schemas.microsoft.com/office/powerpoint/2010/main" val="3528665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a-DK" dirty="0" err="1" smtClean="0"/>
              <a:t>Samskabelse</a:t>
            </a:r>
            <a:endParaRPr lang="da-DK" dirty="0"/>
          </a:p>
        </p:txBody>
      </p:sp>
      <p:sp>
        <p:nvSpPr>
          <p:cNvPr id="3" name="Titel 2"/>
          <p:cNvSpPr>
            <a:spLocks noGrp="1"/>
          </p:cNvSpPr>
          <p:nvPr>
            <p:ph type="title"/>
          </p:nvPr>
        </p:nvSpPr>
        <p:spPr/>
        <p:txBody>
          <a:bodyPr/>
          <a:lstStyle/>
          <a:p>
            <a:r>
              <a:rPr lang="da-DK" dirty="0" smtClean="0"/>
              <a:t>Svar på en velfærdsudfordring</a:t>
            </a:r>
            <a:endParaRPr lang="da-DK" dirty="0"/>
          </a:p>
        </p:txBody>
      </p:sp>
      <p:sp>
        <p:nvSpPr>
          <p:cNvPr id="4" name="Pladsholder til tekst 3"/>
          <p:cNvSpPr>
            <a:spLocks noGrp="1"/>
          </p:cNvSpPr>
          <p:nvPr>
            <p:ph type="body" sz="quarter" idx="14"/>
          </p:nvPr>
        </p:nvSpPr>
        <p:spPr/>
        <p:txBody>
          <a:bodyPr/>
          <a:lstStyle/>
          <a:p>
            <a:r>
              <a:rPr lang="da-DK" b="1" dirty="0" smtClean="0"/>
              <a:t>Men…</a:t>
            </a:r>
          </a:p>
          <a:p>
            <a:pPr marL="285750" indent="-285750">
              <a:buFont typeface="Arial" panose="020B0604020202020204" pitchFamily="34" charset="0"/>
              <a:buChar char="•"/>
            </a:pPr>
            <a:r>
              <a:rPr lang="da-DK" dirty="0" smtClean="0"/>
              <a:t>Hvad taler vi om, når vi taler om </a:t>
            </a:r>
            <a:r>
              <a:rPr lang="da-DK" dirty="0" err="1" smtClean="0"/>
              <a:t>samskabelse</a:t>
            </a:r>
            <a:r>
              <a:rPr lang="da-DK" dirty="0" smtClean="0"/>
              <a:t>?</a:t>
            </a:r>
          </a:p>
          <a:p>
            <a:pPr marL="285750" indent="-285750">
              <a:buFont typeface="Arial" panose="020B0604020202020204" pitchFamily="34" charset="0"/>
              <a:buChar char="•"/>
            </a:pPr>
            <a:r>
              <a:rPr lang="da-DK" dirty="0" smtClean="0"/>
              <a:t>Forstår alle ”om det runde bord” det samme om </a:t>
            </a:r>
            <a:r>
              <a:rPr lang="da-DK" dirty="0" err="1" smtClean="0"/>
              <a:t>samskabelse</a:t>
            </a:r>
            <a:r>
              <a:rPr lang="da-DK" dirty="0" smtClean="0"/>
              <a:t>?</a:t>
            </a:r>
          </a:p>
          <a:p>
            <a:pPr marL="285750" indent="-285750">
              <a:buFont typeface="Arial" panose="020B0604020202020204" pitchFamily="34" charset="0"/>
              <a:buChar char="•"/>
            </a:pPr>
            <a:r>
              <a:rPr lang="da-DK" dirty="0" smtClean="0"/>
              <a:t>Er vi enige om processen?</a:t>
            </a:r>
          </a:p>
          <a:p>
            <a:pPr marL="285750" indent="-285750">
              <a:buFont typeface="Arial" panose="020B0604020202020204" pitchFamily="34" charset="0"/>
              <a:buChar char="•"/>
            </a:pPr>
            <a:r>
              <a:rPr lang="da-DK" dirty="0" smtClean="0"/>
              <a:t>Er vi enige om præmisserne </a:t>
            </a:r>
            <a:br>
              <a:rPr lang="da-DK" dirty="0" smtClean="0"/>
            </a:br>
            <a:r>
              <a:rPr lang="da-DK" dirty="0" smtClean="0"/>
              <a:t>– og mandatet for processen?</a:t>
            </a:r>
          </a:p>
          <a:p>
            <a:pPr marL="285750" indent="-285750">
              <a:buFont typeface="Arial" panose="020B0604020202020204" pitchFamily="34" charset="0"/>
              <a:buChar char="•"/>
            </a:pPr>
            <a:endParaRPr lang="da-DK" dirty="0"/>
          </a:p>
        </p:txBody>
      </p:sp>
      <p:pic>
        <p:nvPicPr>
          <p:cNvPr id="1026" name="Picture 2" descr="Billedresulta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7080" y="4077072"/>
            <a:ext cx="2561344"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6856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a-DK" dirty="0" smtClean="0"/>
              <a:t>Samskabelse – Jens Ulrich</a:t>
            </a:r>
            <a:endParaRPr lang="da-DK" dirty="0"/>
          </a:p>
        </p:txBody>
      </p:sp>
      <p:sp>
        <p:nvSpPr>
          <p:cNvPr id="3" name="Titel 2"/>
          <p:cNvSpPr>
            <a:spLocks noGrp="1"/>
          </p:cNvSpPr>
          <p:nvPr>
            <p:ph type="title"/>
          </p:nvPr>
        </p:nvSpPr>
        <p:spPr/>
        <p:txBody>
          <a:bodyPr/>
          <a:lstStyle/>
          <a:p>
            <a:r>
              <a:rPr lang="da-DK" dirty="0" smtClean="0"/>
              <a:t>En typologi over </a:t>
            </a:r>
            <a:r>
              <a:rPr lang="da-DK" dirty="0" err="1" smtClean="0"/>
              <a:t>samskabelse</a:t>
            </a:r>
            <a:endParaRPr lang="da-DK" dirty="0"/>
          </a:p>
        </p:txBody>
      </p:sp>
      <p:sp>
        <p:nvSpPr>
          <p:cNvPr id="5" name="Tekstboks 4"/>
          <p:cNvSpPr txBox="1"/>
          <p:nvPr/>
        </p:nvSpPr>
        <p:spPr>
          <a:xfrm>
            <a:off x="3691210" y="2132856"/>
            <a:ext cx="2339388" cy="323165"/>
          </a:xfrm>
          <a:prstGeom prst="rect">
            <a:avLst/>
          </a:prstGeom>
          <a:noFill/>
        </p:spPr>
        <p:txBody>
          <a:bodyPr wrap="square" rtlCol="0">
            <a:spAutoFit/>
          </a:bodyPr>
          <a:lstStyle/>
          <a:p>
            <a:pPr algn="ctr"/>
            <a:r>
              <a:rPr lang="da-DK" sz="1500" dirty="0" smtClean="0">
                <a:solidFill>
                  <a:schemeClr val="tx2"/>
                </a:solidFill>
              </a:rPr>
              <a:t>UFORUDSIGELIGHED</a:t>
            </a:r>
            <a:endParaRPr lang="da-DK" sz="1500" dirty="0">
              <a:solidFill>
                <a:schemeClr val="tx2"/>
              </a:solidFill>
            </a:endParaRPr>
          </a:p>
        </p:txBody>
      </p:sp>
      <p:sp>
        <p:nvSpPr>
          <p:cNvPr id="6" name="Tekstboks 5"/>
          <p:cNvSpPr txBox="1"/>
          <p:nvPr/>
        </p:nvSpPr>
        <p:spPr>
          <a:xfrm>
            <a:off x="3691210" y="5626115"/>
            <a:ext cx="2339388" cy="323165"/>
          </a:xfrm>
          <a:prstGeom prst="rect">
            <a:avLst/>
          </a:prstGeom>
          <a:noFill/>
        </p:spPr>
        <p:txBody>
          <a:bodyPr wrap="square" rtlCol="0">
            <a:spAutoFit/>
          </a:bodyPr>
          <a:lstStyle/>
          <a:p>
            <a:pPr algn="ctr"/>
            <a:r>
              <a:rPr lang="da-DK" sz="1500" dirty="0" smtClean="0">
                <a:solidFill>
                  <a:schemeClr val="tx2"/>
                </a:solidFill>
              </a:rPr>
              <a:t>FORUDSIGELIGHED</a:t>
            </a:r>
            <a:endParaRPr lang="da-DK" sz="1500" dirty="0">
              <a:solidFill>
                <a:schemeClr val="tx2"/>
              </a:solidFill>
            </a:endParaRPr>
          </a:p>
        </p:txBody>
      </p:sp>
      <p:sp>
        <p:nvSpPr>
          <p:cNvPr id="7" name="Tekstboks 6"/>
          <p:cNvSpPr txBox="1"/>
          <p:nvPr/>
        </p:nvSpPr>
        <p:spPr>
          <a:xfrm>
            <a:off x="6624228" y="3309807"/>
            <a:ext cx="1944216" cy="1246495"/>
          </a:xfrm>
          <a:prstGeom prst="rect">
            <a:avLst/>
          </a:prstGeom>
          <a:noFill/>
        </p:spPr>
        <p:txBody>
          <a:bodyPr wrap="square" rtlCol="0">
            <a:spAutoFit/>
          </a:bodyPr>
          <a:lstStyle/>
          <a:p>
            <a:pPr algn="ctr"/>
            <a:r>
              <a:rPr lang="da-DK" sz="1500" dirty="0" smtClean="0">
                <a:solidFill>
                  <a:schemeClr val="tx2"/>
                </a:solidFill>
              </a:rPr>
              <a:t>BORGERE/</a:t>
            </a:r>
          </a:p>
          <a:p>
            <a:pPr algn="ctr"/>
            <a:r>
              <a:rPr lang="da-DK" sz="1500" dirty="0" smtClean="0">
                <a:solidFill>
                  <a:schemeClr val="tx2"/>
                </a:solidFill>
              </a:rPr>
              <a:t>VIRKSOMHEDER/</a:t>
            </a:r>
            <a:br>
              <a:rPr lang="da-DK" sz="1500" dirty="0" smtClean="0">
                <a:solidFill>
                  <a:schemeClr val="tx2"/>
                </a:solidFill>
              </a:rPr>
            </a:br>
            <a:r>
              <a:rPr lang="da-DK" sz="1500" dirty="0" smtClean="0">
                <a:solidFill>
                  <a:schemeClr val="tx2"/>
                </a:solidFill>
              </a:rPr>
              <a:t>CIVILSAMFUNDET SOM CENTRALE AKTØRER</a:t>
            </a:r>
            <a:endParaRPr lang="da-DK" sz="1500" dirty="0">
              <a:solidFill>
                <a:schemeClr val="tx2"/>
              </a:solidFill>
            </a:endParaRPr>
          </a:p>
        </p:txBody>
      </p:sp>
      <p:sp>
        <p:nvSpPr>
          <p:cNvPr id="8" name="Tekstboks 7"/>
          <p:cNvSpPr txBox="1"/>
          <p:nvPr/>
        </p:nvSpPr>
        <p:spPr>
          <a:xfrm>
            <a:off x="1331640" y="3540641"/>
            <a:ext cx="1944216" cy="784830"/>
          </a:xfrm>
          <a:prstGeom prst="rect">
            <a:avLst/>
          </a:prstGeom>
          <a:noFill/>
        </p:spPr>
        <p:txBody>
          <a:bodyPr wrap="square" rtlCol="0">
            <a:spAutoFit/>
          </a:bodyPr>
          <a:lstStyle/>
          <a:p>
            <a:pPr algn="ctr"/>
            <a:r>
              <a:rPr lang="da-DK" sz="1500" dirty="0" smtClean="0">
                <a:solidFill>
                  <a:schemeClr val="tx2"/>
                </a:solidFill>
              </a:rPr>
              <a:t>KOMMUNEN </a:t>
            </a:r>
            <a:br>
              <a:rPr lang="da-DK" sz="1500" dirty="0" smtClean="0">
                <a:solidFill>
                  <a:schemeClr val="tx2"/>
                </a:solidFill>
              </a:rPr>
            </a:br>
            <a:r>
              <a:rPr lang="da-DK" sz="1500" dirty="0" smtClean="0">
                <a:solidFill>
                  <a:schemeClr val="tx2"/>
                </a:solidFill>
              </a:rPr>
              <a:t>SOM CENTRAL </a:t>
            </a:r>
            <a:br>
              <a:rPr lang="da-DK" sz="1500" dirty="0" smtClean="0">
                <a:solidFill>
                  <a:schemeClr val="tx2"/>
                </a:solidFill>
              </a:rPr>
            </a:br>
            <a:r>
              <a:rPr lang="da-DK" sz="1500" dirty="0" smtClean="0">
                <a:solidFill>
                  <a:schemeClr val="tx2"/>
                </a:solidFill>
              </a:rPr>
              <a:t>AKTØR</a:t>
            </a:r>
            <a:endParaRPr lang="da-DK" sz="1500" dirty="0">
              <a:solidFill>
                <a:schemeClr val="tx2"/>
              </a:solidFill>
            </a:endParaRPr>
          </a:p>
        </p:txBody>
      </p:sp>
      <p:sp>
        <p:nvSpPr>
          <p:cNvPr id="9" name="Tekstboks 8"/>
          <p:cNvSpPr txBox="1"/>
          <p:nvPr/>
        </p:nvSpPr>
        <p:spPr>
          <a:xfrm>
            <a:off x="1403648" y="2504509"/>
            <a:ext cx="2592288" cy="292388"/>
          </a:xfrm>
          <a:prstGeom prst="rect">
            <a:avLst/>
          </a:prstGeom>
          <a:noFill/>
        </p:spPr>
        <p:txBody>
          <a:bodyPr wrap="square" rtlCol="0">
            <a:spAutoFit/>
          </a:bodyPr>
          <a:lstStyle/>
          <a:p>
            <a:r>
              <a:rPr lang="da-DK" sz="1300" b="1" dirty="0" smtClean="0">
                <a:solidFill>
                  <a:schemeClr val="accent6">
                    <a:lumMod val="75000"/>
                  </a:schemeClr>
                </a:solidFill>
              </a:rPr>
              <a:t>Ligeværdig </a:t>
            </a:r>
            <a:r>
              <a:rPr lang="da-DK" sz="1300" b="1" dirty="0" err="1" smtClean="0">
                <a:solidFill>
                  <a:schemeClr val="accent6">
                    <a:lumMod val="75000"/>
                  </a:schemeClr>
                </a:solidFill>
              </a:rPr>
              <a:t>samskabelse</a:t>
            </a:r>
            <a:endParaRPr lang="da-DK" sz="1300" b="1" dirty="0" smtClean="0">
              <a:solidFill>
                <a:schemeClr val="accent6">
                  <a:lumMod val="75000"/>
                </a:schemeClr>
              </a:solidFill>
            </a:endParaRPr>
          </a:p>
        </p:txBody>
      </p:sp>
      <p:sp>
        <p:nvSpPr>
          <p:cNvPr id="11" name="Tekstboks 10"/>
          <p:cNvSpPr txBox="1"/>
          <p:nvPr/>
        </p:nvSpPr>
        <p:spPr>
          <a:xfrm>
            <a:off x="5423389" y="2504509"/>
            <a:ext cx="2821019" cy="292388"/>
          </a:xfrm>
          <a:prstGeom prst="rect">
            <a:avLst/>
          </a:prstGeom>
          <a:noFill/>
        </p:spPr>
        <p:txBody>
          <a:bodyPr wrap="square" rtlCol="0">
            <a:spAutoFit/>
          </a:bodyPr>
          <a:lstStyle/>
          <a:p>
            <a:pPr algn="r"/>
            <a:r>
              <a:rPr lang="da-DK" sz="1300" b="1" dirty="0" err="1" smtClean="0">
                <a:solidFill>
                  <a:schemeClr val="accent6">
                    <a:lumMod val="75000"/>
                  </a:schemeClr>
                </a:solidFill>
              </a:rPr>
              <a:t>Facliterende</a:t>
            </a:r>
            <a:r>
              <a:rPr lang="da-DK" sz="1300" b="1" dirty="0" smtClean="0">
                <a:solidFill>
                  <a:schemeClr val="accent6">
                    <a:lumMod val="75000"/>
                  </a:schemeClr>
                </a:solidFill>
              </a:rPr>
              <a:t> </a:t>
            </a:r>
            <a:r>
              <a:rPr lang="da-DK" sz="1300" b="1" dirty="0" err="1" smtClean="0">
                <a:solidFill>
                  <a:schemeClr val="accent6">
                    <a:lumMod val="75000"/>
                  </a:schemeClr>
                </a:solidFill>
              </a:rPr>
              <a:t>samskabelse</a:t>
            </a:r>
            <a:endParaRPr lang="da-DK" sz="1300" b="1" dirty="0">
              <a:solidFill>
                <a:schemeClr val="accent6">
                  <a:lumMod val="75000"/>
                </a:schemeClr>
              </a:solidFill>
            </a:endParaRPr>
          </a:p>
        </p:txBody>
      </p:sp>
      <p:sp>
        <p:nvSpPr>
          <p:cNvPr id="12" name="Tekstboks 11"/>
          <p:cNvSpPr txBox="1"/>
          <p:nvPr/>
        </p:nvSpPr>
        <p:spPr>
          <a:xfrm>
            <a:off x="1403648" y="4581128"/>
            <a:ext cx="2592288" cy="292388"/>
          </a:xfrm>
          <a:prstGeom prst="rect">
            <a:avLst/>
          </a:prstGeom>
          <a:noFill/>
        </p:spPr>
        <p:txBody>
          <a:bodyPr wrap="square" rtlCol="0">
            <a:spAutoFit/>
          </a:bodyPr>
          <a:lstStyle/>
          <a:p>
            <a:r>
              <a:rPr lang="da-DK" sz="1300" b="1" dirty="0" smtClean="0">
                <a:solidFill>
                  <a:schemeClr val="accent6">
                    <a:lumMod val="75000"/>
                  </a:schemeClr>
                </a:solidFill>
              </a:rPr>
              <a:t>Styret </a:t>
            </a:r>
            <a:r>
              <a:rPr lang="da-DK" sz="1300" b="1" dirty="0" err="1" smtClean="0">
                <a:solidFill>
                  <a:schemeClr val="accent6">
                    <a:lumMod val="75000"/>
                  </a:schemeClr>
                </a:solidFill>
              </a:rPr>
              <a:t>samskabelse</a:t>
            </a:r>
            <a:endParaRPr lang="da-DK" sz="1300" b="1" dirty="0">
              <a:solidFill>
                <a:schemeClr val="accent6">
                  <a:lumMod val="75000"/>
                </a:schemeClr>
              </a:solidFill>
            </a:endParaRPr>
          </a:p>
        </p:txBody>
      </p:sp>
      <p:sp>
        <p:nvSpPr>
          <p:cNvPr id="13" name="Tekstboks 12"/>
          <p:cNvSpPr txBox="1"/>
          <p:nvPr/>
        </p:nvSpPr>
        <p:spPr>
          <a:xfrm>
            <a:off x="5004048" y="4581127"/>
            <a:ext cx="3240360" cy="292388"/>
          </a:xfrm>
          <a:prstGeom prst="rect">
            <a:avLst/>
          </a:prstGeom>
          <a:noFill/>
        </p:spPr>
        <p:txBody>
          <a:bodyPr wrap="square" rtlCol="0">
            <a:spAutoFit/>
          </a:bodyPr>
          <a:lstStyle/>
          <a:p>
            <a:pPr algn="r"/>
            <a:r>
              <a:rPr lang="da-DK" sz="1300" b="1" dirty="0" smtClean="0">
                <a:solidFill>
                  <a:schemeClr val="accent6">
                    <a:lumMod val="75000"/>
                  </a:schemeClr>
                </a:solidFill>
              </a:rPr>
              <a:t>Ansvarliggørende </a:t>
            </a:r>
            <a:r>
              <a:rPr lang="da-DK" sz="1300" b="1" dirty="0" err="1" smtClean="0">
                <a:solidFill>
                  <a:schemeClr val="accent6">
                    <a:lumMod val="75000"/>
                  </a:schemeClr>
                </a:solidFill>
              </a:rPr>
              <a:t>samskabelse</a:t>
            </a:r>
            <a:endParaRPr lang="da-DK" sz="1300" b="1" dirty="0">
              <a:solidFill>
                <a:schemeClr val="accent6">
                  <a:lumMod val="75000"/>
                </a:schemeClr>
              </a:solidFill>
            </a:endParaRPr>
          </a:p>
        </p:txBody>
      </p:sp>
      <p:cxnSp>
        <p:nvCxnSpPr>
          <p:cNvPr id="16" name="Lige pilforbindelse 15"/>
          <p:cNvCxnSpPr/>
          <p:nvPr/>
        </p:nvCxnSpPr>
        <p:spPr>
          <a:xfrm>
            <a:off x="4860904" y="2492896"/>
            <a:ext cx="0" cy="3061211"/>
          </a:xfrm>
          <a:prstGeom prst="straightConnector1">
            <a:avLst/>
          </a:prstGeom>
          <a:ln>
            <a:headEnd type="triangle" w="lg" len="med"/>
            <a:tailEnd type="triangle" w="lg" len="med"/>
          </a:ln>
        </p:spPr>
        <p:style>
          <a:lnRef idx="1">
            <a:schemeClr val="accent3"/>
          </a:lnRef>
          <a:fillRef idx="0">
            <a:schemeClr val="accent3"/>
          </a:fillRef>
          <a:effectRef idx="0">
            <a:schemeClr val="accent3"/>
          </a:effectRef>
          <a:fontRef idx="minor">
            <a:schemeClr val="tx1"/>
          </a:fontRef>
        </p:style>
      </p:cxnSp>
      <p:cxnSp>
        <p:nvCxnSpPr>
          <p:cNvPr id="18" name="Lige pilforbindelse 17"/>
          <p:cNvCxnSpPr/>
          <p:nvPr/>
        </p:nvCxnSpPr>
        <p:spPr>
          <a:xfrm rot="5400000">
            <a:off x="4878470" y="2402450"/>
            <a:ext cx="0" cy="3061211"/>
          </a:xfrm>
          <a:prstGeom prst="straightConnector1">
            <a:avLst/>
          </a:prstGeom>
          <a:ln>
            <a:headEnd type="triangle" w="lg" len="med"/>
            <a:tailEnd type="triangle" w="lg" len="med"/>
          </a:ln>
        </p:spPr>
        <p:style>
          <a:lnRef idx="1">
            <a:schemeClr val="accent3"/>
          </a:lnRef>
          <a:fillRef idx="0">
            <a:schemeClr val="accent3"/>
          </a:fillRef>
          <a:effectRef idx="0">
            <a:schemeClr val="accent3"/>
          </a:effectRef>
          <a:fontRef idx="minor">
            <a:schemeClr val="tx1"/>
          </a:fontRef>
        </p:style>
      </p:cxnSp>
      <p:sp>
        <p:nvSpPr>
          <p:cNvPr id="19" name="Tekstboks 18"/>
          <p:cNvSpPr txBox="1"/>
          <p:nvPr/>
        </p:nvSpPr>
        <p:spPr>
          <a:xfrm>
            <a:off x="4508993" y="3602194"/>
            <a:ext cx="738954" cy="661720"/>
          </a:xfrm>
          <a:prstGeom prst="rect">
            <a:avLst/>
          </a:prstGeom>
          <a:noFill/>
        </p:spPr>
        <p:txBody>
          <a:bodyPr wrap="square" rtlCol="0">
            <a:spAutoFit/>
          </a:bodyPr>
          <a:lstStyle/>
          <a:p>
            <a:pPr algn="ctr">
              <a:spcAft>
                <a:spcPts val="600"/>
              </a:spcAft>
            </a:pPr>
            <a:r>
              <a:rPr lang="da-DK" sz="1600" b="1" dirty="0" smtClean="0">
                <a:solidFill>
                  <a:schemeClr val="accent2"/>
                </a:solidFill>
              </a:rPr>
              <a:t>A   B</a:t>
            </a:r>
          </a:p>
          <a:p>
            <a:pPr algn="ctr">
              <a:spcAft>
                <a:spcPts val="600"/>
              </a:spcAft>
            </a:pPr>
            <a:r>
              <a:rPr lang="da-DK" sz="1600" b="1" dirty="0" smtClean="0">
                <a:solidFill>
                  <a:schemeClr val="accent2"/>
                </a:solidFill>
              </a:rPr>
              <a:t>C   D</a:t>
            </a:r>
            <a:endParaRPr lang="da-DK" sz="1600" b="1" dirty="0">
              <a:solidFill>
                <a:schemeClr val="accent2"/>
              </a:solidFill>
            </a:endParaRPr>
          </a:p>
        </p:txBody>
      </p:sp>
    </p:spTree>
    <p:extLst>
      <p:ext uri="{BB962C8B-B14F-4D97-AF65-F5344CB8AC3E}">
        <p14:creationId xmlns:p14="http://schemas.microsoft.com/office/powerpoint/2010/main" val="36857983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a-DK" dirty="0" smtClean="0"/>
              <a:t>Samskabelse – Jens Ulrich</a:t>
            </a:r>
            <a:endParaRPr lang="da-DK" dirty="0"/>
          </a:p>
        </p:txBody>
      </p:sp>
      <p:sp>
        <p:nvSpPr>
          <p:cNvPr id="3" name="Titel 2"/>
          <p:cNvSpPr>
            <a:spLocks noGrp="1"/>
          </p:cNvSpPr>
          <p:nvPr>
            <p:ph type="title"/>
          </p:nvPr>
        </p:nvSpPr>
        <p:spPr/>
        <p:txBody>
          <a:bodyPr/>
          <a:lstStyle/>
          <a:p>
            <a:r>
              <a:rPr lang="da-DK" dirty="0" smtClean="0"/>
              <a:t>En typologi over </a:t>
            </a:r>
            <a:r>
              <a:rPr lang="da-DK" dirty="0" err="1" smtClean="0"/>
              <a:t>samskabelse</a:t>
            </a:r>
            <a:endParaRPr lang="da-DK" dirty="0"/>
          </a:p>
        </p:txBody>
      </p:sp>
      <p:sp>
        <p:nvSpPr>
          <p:cNvPr id="5" name="Tekstboks 4"/>
          <p:cNvSpPr txBox="1"/>
          <p:nvPr/>
        </p:nvSpPr>
        <p:spPr>
          <a:xfrm>
            <a:off x="3691210" y="2132856"/>
            <a:ext cx="2339388" cy="323165"/>
          </a:xfrm>
          <a:prstGeom prst="rect">
            <a:avLst/>
          </a:prstGeom>
          <a:noFill/>
        </p:spPr>
        <p:txBody>
          <a:bodyPr wrap="square" rtlCol="0">
            <a:spAutoFit/>
          </a:bodyPr>
          <a:lstStyle/>
          <a:p>
            <a:pPr algn="ctr"/>
            <a:r>
              <a:rPr lang="da-DK" sz="1500" dirty="0" smtClean="0">
                <a:solidFill>
                  <a:schemeClr val="tx2"/>
                </a:solidFill>
              </a:rPr>
              <a:t>UFORUDSIGELIGHED</a:t>
            </a:r>
            <a:endParaRPr lang="da-DK" sz="1500" dirty="0">
              <a:solidFill>
                <a:schemeClr val="tx2"/>
              </a:solidFill>
            </a:endParaRPr>
          </a:p>
        </p:txBody>
      </p:sp>
      <p:sp>
        <p:nvSpPr>
          <p:cNvPr id="6" name="Tekstboks 5"/>
          <p:cNvSpPr txBox="1"/>
          <p:nvPr/>
        </p:nvSpPr>
        <p:spPr>
          <a:xfrm>
            <a:off x="3691210" y="5626115"/>
            <a:ext cx="2339388" cy="323165"/>
          </a:xfrm>
          <a:prstGeom prst="rect">
            <a:avLst/>
          </a:prstGeom>
          <a:noFill/>
        </p:spPr>
        <p:txBody>
          <a:bodyPr wrap="square" rtlCol="0">
            <a:spAutoFit/>
          </a:bodyPr>
          <a:lstStyle/>
          <a:p>
            <a:pPr algn="ctr"/>
            <a:r>
              <a:rPr lang="da-DK" sz="1500" dirty="0" smtClean="0">
                <a:solidFill>
                  <a:schemeClr val="tx2"/>
                </a:solidFill>
              </a:rPr>
              <a:t>FORUDSIGELIGHED</a:t>
            </a:r>
            <a:endParaRPr lang="da-DK" sz="1500" dirty="0">
              <a:solidFill>
                <a:schemeClr val="tx2"/>
              </a:solidFill>
            </a:endParaRPr>
          </a:p>
        </p:txBody>
      </p:sp>
      <p:sp>
        <p:nvSpPr>
          <p:cNvPr id="7" name="Tekstboks 6"/>
          <p:cNvSpPr txBox="1"/>
          <p:nvPr/>
        </p:nvSpPr>
        <p:spPr>
          <a:xfrm>
            <a:off x="6624228" y="3309807"/>
            <a:ext cx="1944216" cy="1246495"/>
          </a:xfrm>
          <a:prstGeom prst="rect">
            <a:avLst/>
          </a:prstGeom>
          <a:noFill/>
        </p:spPr>
        <p:txBody>
          <a:bodyPr wrap="square" rtlCol="0">
            <a:spAutoFit/>
          </a:bodyPr>
          <a:lstStyle/>
          <a:p>
            <a:pPr algn="ctr"/>
            <a:r>
              <a:rPr lang="da-DK" sz="1500" dirty="0" smtClean="0">
                <a:solidFill>
                  <a:schemeClr val="tx2"/>
                </a:solidFill>
              </a:rPr>
              <a:t>BORGERE/</a:t>
            </a:r>
          </a:p>
          <a:p>
            <a:pPr algn="ctr"/>
            <a:r>
              <a:rPr lang="da-DK" sz="1500" dirty="0" smtClean="0">
                <a:solidFill>
                  <a:schemeClr val="tx2"/>
                </a:solidFill>
              </a:rPr>
              <a:t>VIRKSOMHEDER/</a:t>
            </a:r>
            <a:br>
              <a:rPr lang="da-DK" sz="1500" dirty="0" smtClean="0">
                <a:solidFill>
                  <a:schemeClr val="tx2"/>
                </a:solidFill>
              </a:rPr>
            </a:br>
            <a:r>
              <a:rPr lang="da-DK" sz="1500" dirty="0" smtClean="0">
                <a:solidFill>
                  <a:schemeClr val="tx2"/>
                </a:solidFill>
              </a:rPr>
              <a:t>CIVILSAMFUNDET SOM CENTRALE AKTØRER</a:t>
            </a:r>
            <a:endParaRPr lang="da-DK" sz="1500" dirty="0">
              <a:solidFill>
                <a:schemeClr val="tx2"/>
              </a:solidFill>
            </a:endParaRPr>
          </a:p>
        </p:txBody>
      </p:sp>
      <p:sp>
        <p:nvSpPr>
          <p:cNvPr id="8" name="Tekstboks 7"/>
          <p:cNvSpPr txBox="1"/>
          <p:nvPr/>
        </p:nvSpPr>
        <p:spPr>
          <a:xfrm>
            <a:off x="1331640" y="3540641"/>
            <a:ext cx="1944216" cy="784830"/>
          </a:xfrm>
          <a:prstGeom prst="rect">
            <a:avLst/>
          </a:prstGeom>
          <a:noFill/>
        </p:spPr>
        <p:txBody>
          <a:bodyPr wrap="square" rtlCol="0">
            <a:spAutoFit/>
          </a:bodyPr>
          <a:lstStyle/>
          <a:p>
            <a:pPr algn="ctr"/>
            <a:r>
              <a:rPr lang="da-DK" sz="1500" dirty="0" smtClean="0">
                <a:solidFill>
                  <a:schemeClr val="tx2"/>
                </a:solidFill>
              </a:rPr>
              <a:t>KOMMUNEN </a:t>
            </a:r>
            <a:br>
              <a:rPr lang="da-DK" sz="1500" dirty="0" smtClean="0">
                <a:solidFill>
                  <a:schemeClr val="tx2"/>
                </a:solidFill>
              </a:rPr>
            </a:br>
            <a:r>
              <a:rPr lang="da-DK" sz="1500" dirty="0" smtClean="0">
                <a:solidFill>
                  <a:schemeClr val="tx2"/>
                </a:solidFill>
              </a:rPr>
              <a:t>SOM CENTRAL </a:t>
            </a:r>
            <a:br>
              <a:rPr lang="da-DK" sz="1500" dirty="0" smtClean="0">
                <a:solidFill>
                  <a:schemeClr val="tx2"/>
                </a:solidFill>
              </a:rPr>
            </a:br>
            <a:r>
              <a:rPr lang="da-DK" sz="1500" dirty="0" smtClean="0">
                <a:solidFill>
                  <a:schemeClr val="tx2"/>
                </a:solidFill>
              </a:rPr>
              <a:t>AKTØR</a:t>
            </a:r>
            <a:endParaRPr lang="da-DK" sz="1500" dirty="0">
              <a:solidFill>
                <a:schemeClr val="tx2"/>
              </a:solidFill>
            </a:endParaRPr>
          </a:p>
        </p:txBody>
      </p:sp>
      <p:sp>
        <p:nvSpPr>
          <p:cNvPr id="9" name="Tekstboks 8"/>
          <p:cNvSpPr txBox="1"/>
          <p:nvPr/>
        </p:nvSpPr>
        <p:spPr>
          <a:xfrm>
            <a:off x="1403648" y="2504509"/>
            <a:ext cx="2592288" cy="661720"/>
          </a:xfrm>
          <a:prstGeom prst="rect">
            <a:avLst/>
          </a:prstGeom>
          <a:noFill/>
        </p:spPr>
        <p:txBody>
          <a:bodyPr wrap="square" rtlCol="0">
            <a:spAutoFit/>
          </a:bodyPr>
          <a:lstStyle/>
          <a:p>
            <a:r>
              <a:rPr lang="da-DK" sz="1300" b="1" dirty="0" smtClean="0">
                <a:solidFill>
                  <a:schemeClr val="accent6">
                    <a:lumMod val="75000"/>
                  </a:schemeClr>
                </a:solidFill>
              </a:rPr>
              <a:t>Ligeværdig </a:t>
            </a:r>
            <a:r>
              <a:rPr lang="da-DK" sz="1300" b="1" dirty="0" err="1" smtClean="0">
                <a:solidFill>
                  <a:schemeClr val="accent6">
                    <a:lumMod val="75000"/>
                  </a:schemeClr>
                </a:solidFill>
              </a:rPr>
              <a:t>samskabelse</a:t>
            </a:r>
            <a:endParaRPr lang="da-DK" sz="1300" b="1" dirty="0" smtClean="0">
              <a:solidFill>
                <a:schemeClr val="accent6">
                  <a:lumMod val="75000"/>
                </a:schemeClr>
              </a:solidFill>
            </a:endParaRPr>
          </a:p>
          <a:p>
            <a:r>
              <a:rPr lang="da-DK" sz="1200" dirty="0" smtClean="0">
                <a:solidFill>
                  <a:schemeClr val="accent6">
                    <a:lumMod val="75000"/>
                  </a:schemeClr>
                </a:solidFill>
              </a:rPr>
              <a:t>Medarbejderen sidder med ved der runde bord</a:t>
            </a:r>
          </a:p>
        </p:txBody>
      </p:sp>
      <p:sp>
        <p:nvSpPr>
          <p:cNvPr id="11" name="Tekstboks 10"/>
          <p:cNvSpPr txBox="1"/>
          <p:nvPr/>
        </p:nvSpPr>
        <p:spPr>
          <a:xfrm>
            <a:off x="5423389" y="2504509"/>
            <a:ext cx="2821019" cy="661720"/>
          </a:xfrm>
          <a:prstGeom prst="rect">
            <a:avLst/>
          </a:prstGeom>
          <a:noFill/>
        </p:spPr>
        <p:txBody>
          <a:bodyPr wrap="square" rtlCol="0">
            <a:spAutoFit/>
          </a:bodyPr>
          <a:lstStyle/>
          <a:p>
            <a:pPr algn="r"/>
            <a:r>
              <a:rPr lang="da-DK" sz="1300" b="1" dirty="0" err="1" smtClean="0">
                <a:solidFill>
                  <a:schemeClr val="accent6">
                    <a:lumMod val="75000"/>
                  </a:schemeClr>
                </a:solidFill>
              </a:rPr>
              <a:t>Facliterende</a:t>
            </a:r>
            <a:r>
              <a:rPr lang="da-DK" sz="1300" b="1" dirty="0" smtClean="0">
                <a:solidFill>
                  <a:schemeClr val="accent6">
                    <a:lumMod val="75000"/>
                  </a:schemeClr>
                </a:solidFill>
              </a:rPr>
              <a:t> </a:t>
            </a:r>
            <a:r>
              <a:rPr lang="da-DK" sz="1300" b="1" dirty="0" err="1" smtClean="0">
                <a:solidFill>
                  <a:schemeClr val="accent6">
                    <a:lumMod val="75000"/>
                  </a:schemeClr>
                </a:solidFill>
              </a:rPr>
              <a:t>samskabelse</a:t>
            </a:r>
            <a:endParaRPr lang="da-DK" sz="1300" b="1" dirty="0" smtClean="0">
              <a:solidFill>
                <a:schemeClr val="accent6">
                  <a:lumMod val="75000"/>
                </a:schemeClr>
              </a:solidFill>
            </a:endParaRPr>
          </a:p>
          <a:p>
            <a:pPr algn="r"/>
            <a:r>
              <a:rPr lang="da-DK" sz="1200" dirty="0" smtClean="0">
                <a:solidFill>
                  <a:schemeClr val="accent6">
                    <a:lumMod val="75000"/>
                  </a:schemeClr>
                </a:solidFill>
              </a:rPr>
              <a:t>Medarbejderen står </a:t>
            </a:r>
            <a:r>
              <a:rPr lang="da-DK" sz="1200" dirty="0" err="1" smtClean="0">
                <a:solidFill>
                  <a:schemeClr val="accent6">
                    <a:lumMod val="75000"/>
                  </a:schemeClr>
                </a:solidFill>
              </a:rPr>
              <a:t>faciliterende</a:t>
            </a:r>
            <a:r>
              <a:rPr lang="da-DK" sz="1200" dirty="0" smtClean="0">
                <a:solidFill>
                  <a:schemeClr val="accent6">
                    <a:lumMod val="75000"/>
                  </a:schemeClr>
                </a:solidFill>
              </a:rPr>
              <a:t> ved siden af det runde bord </a:t>
            </a:r>
            <a:endParaRPr lang="da-DK" sz="1200" dirty="0">
              <a:solidFill>
                <a:schemeClr val="accent6">
                  <a:lumMod val="75000"/>
                </a:schemeClr>
              </a:solidFill>
            </a:endParaRPr>
          </a:p>
        </p:txBody>
      </p:sp>
      <p:sp>
        <p:nvSpPr>
          <p:cNvPr id="12" name="Tekstboks 11"/>
          <p:cNvSpPr txBox="1"/>
          <p:nvPr/>
        </p:nvSpPr>
        <p:spPr>
          <a:xfrm>
            <a:off x="1403648" y="4581128"/>
            <a:ext cx="2952328" cy="846386"/>
          </a:xfrm>
          <a:prstGeom prst="rect">
            <a:avLst/>
          </a:prstGeom>
          <a:noFill/>
        </p:spPr>
        <p:txBody>
          <a:bodyPr wrap="square" rtlCol="0">
            <a:spAutoFit/>
          </a:bodyPr>
          <a:lstStyle/>
          <a:p>
            <a:r>
              <a:rPr lang="da-DK" sz="1300" b="1" dirty="0" smtClean="0">
                <a:solidFill>
                  <a:schemeClr val="accent6">
                    <a:lumMod val="75000"/>
                  </a:schemeClr>
                </a:solidFill>
              </a:rPr>
              <a:t>Styret </a:t>
            </a:r>
            <a:r>
              <a:rPr lang="da-DK" sz="1300" b="1" dirty="0" err="1" smtClean="0">
                <a:solidFill>
                  <a:schemeClr val="accent6">
                    <a:lumMod val="75000"/>
                  </a:schemeClr>
                </a:solidFill>
              </a:rPr>
              <a:t>samskabelse</a:t>
            </a:r>
            <a:endParaRPr lang="da-DK" sz="1300" b="1" dirty="0" smtClean="0">
              <a:solidFill>
                <a:schemeClr val="accent6">
                  <a:lumMod val="75000"/>
                </a:schemeClr>
              </a:solidFill>
            </a:endParaRPr>
          </a:p>
          <a:p>
            <a:r>
              <a:rPr lang="da-DK" sz="1200" dirty="0" smtClean="0">
                <a:solidFill>
                  <a:schemeClr val="accent6">
                    <a:lumMod val="75000"/>
                  </a:schemeClr>
                </a:solidFill>
              </a:rPr>
              <a:t>Medarbejderen sidder for enden </a:t>
            </a:r>
            <a:br>
              <a:rPr lang="da-DK" sz="1200" dirty="0" smtClean="0">
                <a:solidFill>
                  <a:schemeClr val="accent6">
                    <a:lumMod val="75000"/>
                  </a:schemeClr>
                </a:solidFill>
              </a:rPr>
            </a:br>
            <a:r>
              <a:rPr lang="da-DK" sz="1200" dirty="0" smtClean="0">
                <a:solidFill>
                  <a:schemeClr val="accent6">
                    <a:lumMod val="75000"/>
                  </a:schemeClr>
                </a:solidFill>
              </a:rPr>
              <a:t>af det runde bord i en definerende og besluttende rolle</a:t>
            </a:r>
            <a:endParaRPr lang="da-DK" sz="1200" dirty="0">
              <a:solidFill>
                <a:schemeClr val="accent6">
                  <a:lumMod val="75000"/>
                </a:schemeClr>
              </a:solidFill>
            </a:endParaRPr>
          </a:p>
        </p:txBody>
      </p:sp>
      <p:sp>
        <p:nvSpPr>
          <p:cNvPr id="13" name="Tekstboks 12"/>
          <p:cNvSpPr txBox="1"/>
          <p:nvPr/>
        </p:nvSpPr>
        <p:spPr>
          <a:xfrm>
            <a:off x="5004048" y="4581127"/>
            <a:ext cx="3240360" cy="846386"/>
          </a:xfrm>
          <a:prstGeom prst="rect">
            <a:avLst/>
          </a:prstGeom>
          <a:noFill/>
        </p:spPr>
        <p:txBody>
          <a:bodyPr wrap="square" rtlCol="0">
            <a:spAutoFit/>
          </a:bodyPr>
          <a:lstStyle/>
          <a:p>
            <a:pPr algn="r"/>
            <a:r>
              <a:rPr lang="da-DK" sz="1300" b="1" dirty="0" smtClean="0">
                <a:solidFill>
                  <a:schemeClr val="accent6">
                    <a:lumMod val="75000"/>
                  </a:schemeClr>
                </a:solidFill>
              </a:rPr>
              <a:t>Ansvarliggørende </a:t>
            </a:r>
            <a:r>
              <a:rPr lang="da-DK" sz="1300" b="1" dirty="0" err="1" smtClean="0">
                <a:solidFill>
                  <a:schemeClr val="accent6">
                    <a:lumMod val="75000"/>
                  </a:schemeClr>
                </a:solidFill>
              </a:rPr>
              <a:t>samskabelse</a:t>
            </a:r>
            <a:r>
              <a:rPr lang="da-DK" sz="1300" b="1" dirty="0" smtClean="0">
                <a:solidFill>
                  <a:schemeClr val="accent6">
                    <a:lumMod val="75000"/>
                  </a:schemeClr>
                </a:solidFill>
              </a:rPr>
              <a:t/>
            </a:r>
            <a:br>
              <a:rPr lang="da-DK" sz="1300" b="1" dirty="0" smtClean="0">
                <a:solidFill>
                  <a:schemeClr val="accent6">
                    <a:lumMod val="75000"/>
                  </a:schemeClr>
                </a:solidFill>
              </a:rPr>
            </a:br>
            <a:r>
              <a:rPr lang="da-DK" sz="1200" dirty="0" smtClean="0">
                <a:solidFill>
                  <a:schemeClr val="accent6">
                    <a:lumMod val="75000"/>
                  </a:schemeClr>
                </a:solidFill>
              </a:rPr>
              <a:t>Medarbejderen sidder for enden af det runde bord i en målsættende og motiverende rolle</a:t>
            </a:r>
            <a:endParaRPr lang="da-DK" sz="1200" b="1" dirty="0">
              <a:solidFill>
                <a:schemeClr val="accent6">
                  <a:lumMod val="75000"/>
                </a:schemeClr>
              </a:solidFill>
            </a:endParaRPr>
          </a:p>
        </p:txBody>
      </p:sp>
      <p:cxnSp>
        <p:nvCxnSpPr>
          <p:cNvPr id="16" name="Lige pilforbindelse 15"/>
          <p:cNvCxnSpPr/>
          <p:nvPr/>
        </p:nvCxnSpPr>
        <p:spPr>
          <a:xfrm>
            <a:off x="4860904" y="2492896"/>
            <a:ext cx="0" cy="3061211"/>
          </a:xfrm>
          <a:prstGeom prst="straightConnector1">
            <a:avLst/>
          </a:prstGeom>
          <a:ln>
            <a:headEnd type="triangle" w="lg" len="med"/>
            <a:tailEnd type="triangle" w="lg" len="med"/>
          </a:ln>
        </p:spPr>
        <p:style>
          <a:lnRef idx="1">
            <a:schemeClr val="accent3"/>
          </a:lnRef>
          <a:fillRef idx="0">
            <a:schemeClr val="accent3"/>
          </a:fillRef>
          <a:effectRef idx="0">
            <a:schemeClr val="accent3"/>
          </a:effectRef>
          <a:fontRef idx="minor">
            <a:schemeClr val="tx1"/>
          </a:fontRef>
        </p:style>
      </p:cxnSp>
      <p:cxnSp>
        <p:nvCxnSpPr>
          <p:cNvPr id="18" name="Lige pilforbindelse 17"/>
          <p:cNvCxnSpPr/>
          <p:nvPr/>
        </p:nvCxnSpPr>
        <p:spPr>
          <a:xfrm rot="5400000">
            <a:off x="4878470" y="2402450"/>
            <a:ext cx="0" cy="3061211"/>
          </a:xfrm>
          <a:prstGeom prst="straightConnector1">
            <a:avLst/>
          </a:prstGeom>
          <a:ln>
            <a:headEnd type="triangle" w="lg" len="med"/>
            <a:tailEnd type="triangle" w="lg" len="med"/>
          </a:ln>
        </p:spPr>
        <p:style>
          <a:lnRef idx="1">
            <a:schemeClr val="accent3"/>
          </a:lnRef>
          <a:fillRef idx="0">
            <a:schemeClr val="accent3"/>
          </a:fillRef>
          <a:effectRef idx="0">
            <a:schemeClr val="accent3"/>
          </a:effectRef>
          <a:fontRef idx="minor">
            <a:schemeClr val="tx1"/>
          </a:fontRef>
        </p:style>
      </p:cxnSp>
      <p:sp>
        <p:nvSpPr>
          <p:cNvPr id="19" name="Tekstboks 18"/>
          <p:cNvSpPr txBox="1"/>
          <p:nvPr/>
        </p:nvSpPr>
        <p:spPr>
          <a:xfrm>
            <a:off x="4508993" y="3602194"/>
            <a:ext cx="738954" cy="661720"/>
          </a:xfrm>
          <a:prstGeom prst="rect">
            <a:avLst/>
          </a:prstGeom>
          <a:noFill/>
        </p:spPr>
        <p:txBody>
          <a:bodyPr wrap="square" rtlCol="0">
            <a:spAutoFit/>
          </a:bodyPr>
          <a:lstStyle/>
          <a:p>
            <a:pPr algn="ctr">
              <a:spcAft>
                <a:spcPts val="600"/>
              </a:spcAft>
            </a:pPr>
            <a:r>
              <a:rPr lang="da-DK" sz="1600" b="1" dirty="0" smtClean="0">
                <a:solidFill>
                  <a:schemeClr val="accent2"/>
                </a:solidFill>
              </a:rPr>
              <a:t>A   B</a:t>
            </a:r>
          </a:p>
          <a:p>
            <a:pPr algn="ctr">
              <a:spcAft>
                <a:spcPts val="600"/>
              </a:spcAft>
            </a:pPr>
            <a:r>
              <a:rPr lang="da-DK" sz="1600" b="1" dirty="0" smtClean="0">
                <a:solidFill>
                  <a:schemeClr val="accent2"/>
                </a:solidFill>
              </a:rPr>
              <a:t>C   D</a:t>
            </a:r>
            <a:endParaRPr lang="da-DK" sz="1600" b="1" dirty="0">
              <a:solidFill>
                <a:schemeClr val="accent2"/>
              </a:solidFill>
            </a:endParaRPr>
          </a:p>
        </p:txBody>
      </p:sp>
    </p:spTree>
    <p:extLst>
      <p:ext uri="{BB962C8B-B14F-4D97-AF65-F5344CB8AC3E}">
        <p14:creationId xmlns:p14="http://schemas.microsoft.com/office/powerpoint/2010/main" val="29293358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p:txBody>
          <a:bodyPr>
            <a:normAutofit fontScale="77500" lnSpcReduction="20000"/>
          </a:bodyPr>
          <a:lstStyle/>
          <a:p>
            <a:r>
              <a:rPr lang="da-DK" dirty="0" smtClean="0"/>
              <a:t>”Enten sidder man med ved bordet eller også er man på menuen”</a:t>
            </a:r>
          </a:p>
          <a:p>
            <a:r>
              <a:rPr lang="da-DK" sz="3600" dirty="0"/>
              <a:t>	</a:t>
            </a:r>
            <a:r>
              <a:rPr lang="da-DK" sz="3600" dirty="0" smtClean="0"/>
              <a:t>			           Neil </a:t>
            </a:r>
            <a:r>
              <a:rPr lang="da-DK" sz="3600" dirty="0" err="1" smtClean="0"/>
              <a:t>Jameson</a:t>
            </a:r>
            <a:endParaRPr lang="da-DK" sz="4600" dirty="0"/>
          </a:p>
        </p:txBody>
      </p:sp>
      <p:sp>
        <p:nvSpPr>
          <p:cNvPr id="3" name="Pladsholder til sidefod 2"/>
          <p:cNvSpPr>
            <a:spLocks noGrp="1"/>
          </p:cNvSpPr>
          <p:nvPr>
            <p:ph type="ftr" sz="quarter" idx="11"/>
          </p:nvPr>
        </p:nvSpPr>
        <p:spPr/>
        <p:txBody>
          <a:bodyPr/>
          <a:lstStyle/>
          <a:p>
            <a:endParaRPr lang="da-DK" dirty="0">
              <a:solidFill>
                <a:prstClr val="black"/>
              </a:solidFill>
            </a:endParaRPr>
          </a:p>
        </p:txBody>
      </p:sp>
    </p:spTree>
    <p:extLst>
      <p:ext uri="{BB962C8B-B14F-4D97-AF65-F5344CB8AC3E}">
        <p14:creationId xmlns:p14="http://schemas.microsoft.com/office/powerpoint/2010/main" val="4258010176"/>
      </p:ext>
    </p:extLst>
  </p:cSld>
  <p:clrMapOvr>
    <a:masterClrMapping/>
  </p:clrMapOvr>
</p:sld>
</file>

<file path=ppt/theme/theme1.xml><?xml version="1.0" encoding="utf-8"?>
<a:theme xmlns:a="http://schemas.openxmlformats.org/drawingml/2006/main" name="Workshop socialpsykiatri">
  <a:themeElements>
    <a:clrScheme name="COK 2">
      <a:dk1>
        <a:sysClr val="windowText" lastClr="000000"/>
      </a:dk1>
      <a:lt1>
        <a:sysClr val="window" lastClr="FFFFFF"/>
      </a:lt1>
      <a:dk2>
        <a:srgbClr val="F4364C"/>
      </a:dk2>
      <a:lt2>
        <a:srgbClr val="97D700"/>
      </a:lt2>
      <a:accent1>
        <a:srgbClr val="A2AAAD"/>
      </a:accent1>
      <a:accent2>
        <a:srgbClr val="6E6259"/>
      </a:accent2>
      <a:accent3>
        <a:srgbClr val="FF8200"/>
      </a:accent3>
      <a:accent4>
        <a:srgbClr val="3F4444"/>
      </a:accent4>
      <a:accent5>
        <a:srgbClr val="E4002B"/>
      </a:accent5>
      <a:accent6>
        <a:srgbClr val="003A70"/>
      </a:accent6>
      <a:hlink>
        <a:srgbClr val="0000FF"/>
      </a:hlink>
      <a:folHlink>
        <a:srgbClr val="800080"/>
      </a:folHlink>
    </a:clrScheme>
    <a:fontScheme name="COK">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oorporate Branding">
  <a:themeElements>
    <a:clrScheme name="COK 2">
      <a:dk1>
        <a:sysClr val="windowText" lastClr="000000"/>
      </a:dk1>
      <a:lt1>
        <a:sysClr val="window" lastClr="FFFFFF"/>
      </a:lt1>
      <a:dk2>
        <a:srgbClr val="F4364C"/>
      </a:dk2>
      <a:lt2>
        <a:srgbClr val="97D700"/>
      </a:lt2>
      <a:accent1>
        <a:srgbClr val="A2AAAD"/>
      </a:accent1>
      <a:accent2>
        <a:srgbClr val="6E6259"/>
      </a:accent2>
      <a:accent3>
        <a:srgbClr val="FF8200"/>
      </a:accent3>
      <a:accent4>
        <a:srgbClr val="3F4444"/>
      </a:accent4>
      <a:accent5>
        <a:srgbClr val="E4002B"/>
      </a:accent5>
      <a:accent6>
        <a:srgbClr val="003A70"/>
      </a:accent6>
      <a:hlink>
        <a:srgbClr val="0000FF"/>
      </a:hlink>
      <a:folHlink>
        <a:srgbClr val="800080"/>
      </a:folHlink>
    </a:clrScheme>
    <a:fontScheme name="COK">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Video">
  <a:themeElements>
    <a:clrScheme name="COK 2">
      <a:dk1>
        <a:sysClr val="windowText" lastClr="000000"/>
      </a:dk1>
      <a:lt1>
        <a:sysClr val="window" lastClr="FFFFFF"/>
      </a:lt1>
      <a:dk2>
        <a:srgbClr val="F4364C"/>
      </a:dk2>
      <a:lt2>
        <a:srgbClr val="97D700"/>
      </a:lt2>
      <a:accent1>
        <a:srgbClr val="A2AAAD"/>
      </a:accent1>
      <a:accent2>
        <a:srgbClr val="6E6259"/>
      </a:accent2>
      <a:accent3>
        <a:srgbClr val="FF8200"/>
      </a:accent3>
      <a:accent4>
        <a:srgbClr val="3F4444"/>
      </a:accent4>
      <a:accent5>
        <a:srgbClr val="E4002B"/>
      </a:accent5>
      <a:accent6>
        <a:srgbClr val="003A70"/>
      </a:accent6>
      <a:hlink>
        <a:srgbClr val="0000FF"/>
      </a:hlink>
      <a:folHlink>
        <a:srgbClr val="800080"/>
      </a:folHlink>
    </a:clrScheme>
    <a:fontScheme name="COK">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iverse">
  <a:themeElements>
    <a:clrScheme name="COK 2">
      <a:dk1>
        <a:sysClr val="windowText" lastClr="000000"/>
      </a:dk1>
      <a:lt1>
        <a:sysClr val="window" lastClr="FFFFFF"/>
      </a:lt1>
      <a:dk2>
        <a:srgbClr val="F4364C"/>
      </a:dk2>
      <a:lt2>
        <a:srgbClr val="97D700"/>
      </a:lt2>
      <a:accent1>
        <a:srgbClr val="A2AAAD"/>
      </a:accent1>
      <a:accent2>
        <a:srgbClr val="6E6259"/>
      </a:accent2>
      <a:accent3>
        <a:srgbClr val="FF8200"/>
      </a:accent3>
      <a:accent4>
        <a:srgbClr val="3F4444"/>
      </a:accent4>
      <a:accent5>
        <a:srgbClr val="E4002B"/>
      </a:accent5>
      <a:accent6>
        <a:srgbClr val="003A70"/>
      </a:accent6>
      <a:hlink>
        <a:srgbClr val="0000FF"/>
      </a:hlink>
      <a:folHlink>
        <a:srgbClr val="800080"/>
      </a:folHlink>
    </a:clrScheme>
    <a:fontScheme name="COK">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dex / Agenda">
  <a:themeElements>
    <a:clrScheme name="COK 2">
      <a:dk1>
        <a:sysClr val="windowText" lastClr="000000"/>
      </a:dk1>
      <a:lt1>
        <a:sysClr val="window" lastClr="FFFFFF"/>
      </a:lt1>
      <a:dk2>
        <a:srgbClr val="F4364C"/>
      </a:dk2>
      <a:lt2>
        <a:srgbClr val="97D700"/>
      </a:lt2>
      <a:accent1>
        <a:srgbClr val="A2AAAD"/>
      </a:accent1>
      <a:accent2>
        <a:srgbClr val="6E6259"/>
      </a:accent2>
      <a:accent3>
        <a:srgbClr val="FF8200"/>
      </a:accent3>
      <a:accent4>
        <a:srgbClr val="3F4444"/>
      </a:accent4>
      <a:accent5>
        <a:srgbClr val="E4002B"/>
      </a:accent5>
      <a:accent6>
        <a:srgbClr val="003A70"/>
      </a:accent6>
      <a:hlink>
        <a:srgbClr val="0000FF"/>
      </a:hlink>
      <a:folHlink>
        <a:srgbClr val="800080"/>
      </a:folHlink>
    </a:clrScheme>
    <a:fontScheme name="COK">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kst">
  <a:themeElements>
    <a:clrScheme name="COK 2">
      <a:dk1>
        <a:sysClr val="windowText" lastClr="000000"/>
      </a:dk1>
      <a:lt1>
        <a:sysClr val="window" lastClr="FFFFFF"/>
      </a:lt1>
      <a:dk2>
        <a:srgbClr val="F4364C"/>
      </a:dk2>
      <a:lt2>
        <a:srgbClr val="97D700"/>
      </a:lt2>
      <a:accent1>
        <a:srgbClr val="A2AAAD"/>
      </a:accent1>
      <a:accent2>
        <a:srgbClr val="6E6259"/>
      </a:accent2>
      <a:accent3>
        <a:srgbClr val="FF8200"/>
      </a:accent3>
      <a:accent4>
        <a:srgbClr val="3F4444"/>
      </a:accent4>
      <a:accent5>
        <a:srgbClr val="E4002B"/>
      </a:accent5>
      <a:accent6>
        <a:srgbClr val="003A70"/>
      </a:accent6>
      <a:hlink>
        <a:srgbClr val="0000FF"/>
      </a:hlink>
      <a:folHlink>
        <a:srgbClr val="800080"/>
      </a:folHlink>
    </a:clrScheme>
    <a:fontScheme name="COK">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kst med bullets">
  <a:themeElements>
    <a:clrScheme name="COK 2">
      <a:dk1>
        <a:sysClr val="windowText" lastClr="000000"/>
      </a:dk1>
      <a:lt1>
        <a:sysClr val="window" lastClr="FFFFFF"/>
      </a:lt1>
      <a:dk2>
        <a:srgbClr val="F4364C"/>
      </a:dk2>
      <a:lt2>
        <a:srgbClr val="97D700"/>
      </a:lt2>
      <a:accent1>
        <a:srgbClr val="A2AAAD"/>
      </a:accent1>
      <a:accent2>
        <a:srgbClr val="6E6259"/>
      </a:accent2>
      <a:accent3>
        <a:srgbClr val="FF8200"/>
      </a:accent3>
      <a:accent4>
        <a:srgbClr val="3F4444"/>
      </a:accent4>
      <a:accent5>
        <a:srgbClr val="E4002B"/>
      </a:accent5>
      <a:accent6>
        <a:srgbClr val="003A70"/>
      </a:accent6>
      <a:hlink>
        <a:srgbClr val="0000FF"/>
      </a:hlink>
      <a:folHlink>
        <a:srgbClr val="800080"/>
      </a:folHlink>
    </a:clrScheme>
    <a:fontScheme name="COK">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kst med figur">
  <a:themeElements>
    <a:clrScheme name="COK 2">
      <a:dk1>
        <a:sysClr val="windowText" lastClr="000000"/>
      </a:dk1>
      <a:lt1>
        <a:sysClr val="window" lastClr="FFFFFF"/>
      </a:lt1>
      <a:dk2>
        <a:srgbClr val="F4364C"/>
      </a:dk2>
      <a:lt2>
        <a:srgbClr val="97D700"/>
      </a:lt2>
      <a:accent1>
        <a:srgbClr val="A2AAAD"/>
      </a:accent1>
      <a:accent2>
        <a:srgbClr val="6E6259"/>
      </a:accent2>
      <a:accent3>
        <a:srgbClr val="FF8200"/>
      </a:accent3>
      <a:accent4>
        <a:srgbClr val="3F4444"/>
      </a:accent4>
      <a:accent5>
        <a:srgbClr val="E4002B"/>
      </a:accent5>
      <a:accent6>
        <a:srgbClr val="003A70"/>
      </a:accent6>
      <a:hlink>
        <a:srgbClr val="0000FF"/>
      </a:hlink>
      <a:folHlink>
        <a:srgbClr val="800080"/>
      </a:folHlink>
    </a:clrScheme>
    <a:fontScheme name="COK">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n slide">
  <a:themeElements>
    <a:clrScheme name="COK 2">
      <a:dk1>
        <a:sysClr val="windowText" lastClr="000000"/>
      </a:dk1>
      <a:lt1>
        <a:sysClr val="window" lastClr="FFFFFF"/>
      </a:lt1>
      <a:dk2>
        <a:srgbClr val="F4364C"/>
      </a:dk2>
      <a:lt2>
        <a:srgbClr val="97D700"/>
      </a:lt2>
      <a:accent1>
        <a:srgbClr val="A2AAAD"/>
      </a:accent1>
      <a:accent2>
        <a:srgbClr val="6E6259"/>
      </a:accent2>
      <a:accent3>
        <a:srgbClr val="FF8200"/>
      </a:accent3>
      <a:accent4>
        <a:srgbClr val="3F4444"/>
      </a:accent4>
      <a:accent5>
        <a:srgbClr val="E4002B"/>
      </a:accent5>
      <a:accent6>
        <a:srgbClr val="003A70"/>
      </a:accent6>
      <a:hlink>
        <a:srgbClr val="0000FF"/>
      </a:hlink>
      <a:folHlink>
        <a:srgbClr val="800080"/>
      </a:folHlink>
    </a:clrScheme>
    <a:fontScheme name="COK">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randing / De 10 bud">
  <a:themeElements>
    <a:clrScheme name="COK">
      <a:dk1>
        <a:sysClr val="windowText" lastClr="000000"/>
      </a:dk1>
      <a:lt1>
        <a:sysClr val="window" lastClr="FFFFFF"/>
      </a:lt1>
      <a:dk2>
        <a:srgbClr val="F4364C"/>
      </a:dk2>
      <a:lt2>
        <a:srgbClr val="97D700"/>
      </a:lt2>
      <a:accent1>
        <a:srgbClr val="A2AAAD"/>
      </a:accent1>
      <a:accent2>
        <a:srgbClr val="6E6259"/>
      </a:accent2>
      <a:accent3>
        <a:srgbClr val="FF8200"/>
      </a:accent3>
      <a:accent4>
        <a:srgbClr val="3F4444"/>
      </a:accent4>
      <a:accent5>
        <a:srgbClr val="E4002B"/>
      </a:accent5>
      <a:accent6>
        <a:srgbClr val="003A70"/>
      </a:accent6>
      <a:hlink>
        <a:srgbClr val="FF8200"/>
      </a:hlink>
      <a:folHlink>
        <a:srgbClr val="800080"/>
      </a:folHlink>
    </a:clrScheme>
    <a:fontScheme name="COK">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oto slide">
  <a:themeElements>
    <a:clrScheme name="COK 2">
      <a:dk1>
        <a:sysClr val="windowText" lastClr="000000"/>
      </a:dk1>
      <a:lt1>
        <a:sysClr val="window" lastClr="FFFFFF"/>
      </a:lt1>
      <a:dk2>
        <a:srgbClr val="F4364C"/>
      </a:dk2>
      <a:lt2>
        <a:srgbClr val="97D700"/>
      </a:lt2>
      <a:accent1>
        <a:srgbClr val="A2AAAD"/>
      </a:accent1>
      <a:accent2>
        <a:srgbClr val="6E6259"/>
      </a:accent2>
      <a:accent3>
        <a:srgbClr val="FF8200"/>
      </a:accent3>
      <a:accent4>
        <a:srgbClr val="3F4444"/>
      </a:accent4>
      <a:accent5>
        <a:srgbClr val="E4002B"/>
      </a:accent5>
      <a:accent6>
        <a:srgbClr val="003A70"/>
      </a:accent6>
      <a:hlink>
        <a:srgbClr val="0000FF"/>
      </a:hlink>
      <a:folHlink>
        <a:srgbClr val="800080"/>
      </a:folHlink>
    </a:clrScheme>
    <a:fontScheme name="COK">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oorporate Branding DK">
  <a:themeElements>
    <a:clrScheme name="COK 2">
      <a:dk1>
        <a:sysClr val="windowText" lastClr="000000"/>
      </a:dk1>
      <a:lt1>
        <a:sysClr val="window" lastClr="FFFFFF"/>
      </a:lt1>
      <a:dk2>
        <a:srgbClr val="F4364C"/>
      </a:dk2>
      <a:lt2>
        <a:srgbClr val="97D700"/>
      </a:lt2>
      <a:accent1>
        <a:srgbClr val="A2AAAD"/>
      </a:accent1>
      <a:accent2>
        <a:srgbClr val="6E6259"/>
      </a:accent2>
      <a:accent3>
        <a:srgbClr val="FF8200"/>
      </a:accent3>
      <a:accent4>
        <a:srgbClr val="3F4444"/>
      </a:accent4>
      <a:accent5>
        <a:srgbClr val="E4002B"/>
      </a:accent5>
      <a:accent6>
        <a:srgbClr val="003A70"/>
      </a:accent6>
      <a:hlink>
        <a:srgbClr val="0000FF"/>
      </a:hlink>
      <a:folHlink>
        <a:srgbClr val="800080"/>
      </a:folHlink>
    </a:clrScheme>
    <a:fontScheme name="COK">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Workshop socialpsykiatri.potx</Template>
  <TotalTime>169</TotalTime>
  <Words>1063</Words>
  <Application>Microsoft Macintosh PowerPoint</Application>
  <PresentationFormat>Skærmshow (4:3)</PresentationFormat>
  <Paragraphs>145</Paragraphs>
  <Slides>36</Slides>
  <Notes>7</Notes>
  <HiddenSlides>0</HiddenSlides>
  <MMClips>0</MMClips>
  <ScaleCrop>false</ScaleCrop>
  <HeadingPairs>
    <vt:vector size="6" baseType="variant">
      <vt:variant>
        <vt:lpstr>Tema</vt:lpstr>
      </vt:variant>
      <vt:variant>
        <vt:i4>12</vt:i4>
      </vt:variant>
      <vt:variant>
        <vt:lpstr>Diastitler</vt:lpstr>
      </vt:variant>
      <vt:variant>
        <vt:i4>36</vt:i4>
      </vt:variant>
      <vt:variant>
        <vt:lpstr>Brugerdefinerede diasshow</vt:lpstr>
      </vt:variant>
      <vt:variant>
        <vt:i4>1</vt:i4>
      </vt:variant>
    </vt:vector>
  </HeadingPairs>
  <TitlesOfParts>
    <vt:vector size="49" baseType="lpstr">
      <vt:lpstr>Workshop socialpsykiatri</vt:lpstr>
      <vt:lpstr>Index / Agenda</vt:lpstr>
      <vt:lpstr>Tekst</vt:lpstr>
      <vt:lpstr>Tekst med bullets</vt:lpstr>
      <vt:lpstr>Tekst med figur</vt:lpstr>
      <vt:lpstr>Ren slide</vt:lpstr>
      <vt:lpstr>Branding / De 10 bud</vt:lpstr>
      <vt:lpstr>Foto slide</vt:lpstr>
      <vt:lpstr>Coorporate Branding DK</vt:lpstr>
      <vt:lpstr>Coorporate Branding</vt:lpstr>
      <vt:lpstr>Video</vt:lpstr>
      <vt:lpstr>Diverse</vt:lpstr>
      <vt:lpstr>PowerPoint-præsentation</vt:lpstr>
      <vt:lpstr>PowerPoint-præsentation</vt:lpstr>
      <vt:lpstr>PowerPoint-præsentation</vt:lpstr>
      <vt:lpstr>PowerPoint-præsentation</vt:lpstr>
      <vt:lpstr>Hvorfor samskabelse?</vt:lpstr>
      <vt:lpstr>Svar på en velfærdsudfordring</vt:lpstr>
      <vt:lpstr>En typologi over samskabelse</vt:lpstr>
      <vt:lpstr>En typologi over samskabelse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The iron rule of community organising: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Brugerdefineret diasshow 1</vt:lpstr>
    </vt:vector>
  </TitlesOfParts>
  <Company>Center for Offentlig Kompetenceudvikling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Louise Thinesen Bendtsen</dc:creator>
  <cp:lastModifiedBy>Ruth Gøjsen</cp:lastModifiedBy>
  <cp:revision>22</cp:revision>
  <cp:lastPrinted>2016-08-09T09:55:11Z</cp:lastPrinted>
  <dcterms:created xsi:type="dcterms:W3CDTF">2016-09-30T08:19:18Z</dcterms:created>
  <dcterms:modified xsi:type="dcterms:W3CDTF">2016-10-27T06:02:48Z</dcterms:modified>
</cp:coreProperties>
</file>