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6"/>
  </p:notesMasterIdLst>
  <p:handoutMasterIdLst>
    <p:handoutMasterId r:id="rId87"/>
  </p:handoutMasterIdLst>
  <p:sldIdLst>
    <p:sldId id="444" r:id="rId2"/>
    <p:sldId id="557" r:id="rId3"/>
    <p:sldId id="422" r:id="rId4"/>
    <p:sldId id="608" r:id="rId5"/>
    <p:sldId id="615" r:id="rId6"/>
    <p:sldId id="616" r:id="rId7"/>
    <p:sldId id="617" r:id="rId8"/>
    <p:sldId id="662" r:id="rId9"/>
    <p:sldId id="620" r:id="rId10"/>
    <p:sldId id="618" r:id="rId11"/>
    <p:sldId id="619" r:id="rId12"/>
    <p:sldId id="621" r:id="rId13"/>
    <p:sldId id="622" r:id="rId14"/>
    <p:sldId id="637" r:id="rId15"/>
    <p:sldId id="623" r:id="rId16"/>
    <p:sldId id="624" r:id="rId17"/>
    <p:sldId id="660" r:id="rId18"/>
    <p:sldId id="538" r:id="rId19"/>
    <p:sldId id="600" r:id="rId20"/>
    <p:sldId id="597" r:id="rId21"/>
    <p:sldId id="596" r:id="rId22"/>
    <p:sldId id="601" r:id="rId23"/>
    <p:sldId id="605" r:id="rId24"/>
    <p:sldId id="606" r:id="rId25"/>
    <p:sldId id="607" r:id="rId26"/>
    <p:sldId id="603" r:id="rId27"/>
    <p:sldId id="602" r:id="rId28"/>
    <p:sldId id="539" r:id="rId29"/>
    <p:sldId id="492" r:id="rId30"/>
    <p:sldId id="503" r:id="rId31"/>
    <p:sldId id="561" r:id="rId32"/>
    <p:sldId id="507" r:id="rId33"/>
    <p:sldId id="500" r:id="rId34"/>
    <p:sldId id="562" r:id="rId35"/>
    <p:sldId id="534" r:id="rId36"/>
    <p:sldId id="565" r:id="rId37"/>
    <p:sldId id="564" r:id="rId38"/>
    <p:sldId id="567" r:id="rId39"/>
    <p:sldId id="497" r:id="rId40"/>
    <p:sldId id="594" r:id="rId41"/>
    <p:sldId id="547" r:id="rId42"/>
    <p:sldId id="548" r:id="rId43"/>
    <p:sldId id="498" r:id="rId44"/>
    <p:sldId id="499" r:id="rId45"/>
    <p:sldId id="665" r:id="rId46"/>
    <p:sldId id="612" r:id="rId47"/>
    <p:sldId id="613" r:id="rId48"/>
    <p:sldId id="614" r:id="rId49"/>
    <p:sldId id="639" r:id="rId50"/>
    <p:sldId id="508" r:id="rId51"/>
    <p:sldId id="638" r:id="rId52"/>
    <p:sldId id="570" r:id="rId53"/>
    <p:sldId id="571" r:id="rId54"/>
    <p:sldId id="574" r:id="rId55"/>
    <p:sldId id="575" r:id="rId56"/>
    <p:sldId id="576" r:id="rId57"/>
    <p:sldId id="573" r:id="rId58"/>
    <p:sldId id="656" r:id="rId59"/>
    <p:sldId id="657" r:id="rId60"/>
    <p:sldId id="658" r:id="rId61"/>
    <p:sldId id="659" r:id="rId62"/>
    <p:sldId id="577" r:id="rId63"/>
    <p:sldId id="514" r:id="rId64"/>
    <p:sldId id="580" r:id="rId65"/>
    <p:sldId id="578" r:id="rId66"/>
    <p:sldId id="579" r:id="rId67"/>
    <p:sldId id="654" r:id="rId68"/>
    <p:sldId id="642" r:id="rId69"/>
    <p:sldId id="641" r:id="rId70"/>
    <p:sldId id="643" r:id="rId71"/>
    <p:sldId id="644" r:id="rId72"/>
    <p:sldId id="653" r:id="rId73"/>
    <p:sldId id="663" r:id="rId74"/>
    <p:sldId id="664" r:id="rId75"/>
    <p:sldId id="523" r:id="rId76"/>
    <p:sldId id="550" r:id="rId77"/>
    <p:sldId id="552" r:id="rId78"/>
    <p:sldId id="650" r:id="rId79"/>
    <p:sldId id="535" r:id="rId80"/>
    <p:sldId id="531" r:id="rId81"/>
    <p:sldId id="543" r:id="rId82"/>
    <p:sldId id="655" r:id="rId83"/>
    <p:sldId id="553" r:id="rId84"/>
    <p:sldId id="558" r:id="rId85"/>
  </p:sldIdLst>
  <p:sldSz cx="9144000" cy="6858000" type="screen4x3"/>
  <p:notesSz cx="6888163" cy="10020300"/>
  <p:defaultTextStyle>
    <a:defPPr>
      <a:defRPr lang="da-DK"/>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56" userDrawn="1">
          <p15:clr>
            <a:srgbClr val="A4A3A4"/>
          </p15:clr>
        </p15:guide>
        <p15:guide id="2" pos="217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2537"/>
    <a:srgbClr val="FFCC00"/>
    <a:srgbClr val="006600"/>
    <a:srgbClr val="009900"/>
    <a:srgbClr val="FFFF00"/>
    <a:srgbClr val="DFC841"/>
    <a:srgbClr val="CD6D53"/>
    <a:srgbClr val="19F3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0629" autoAdjust="0"/>
  </p:normalViewPr>
  <p:slideViewPr>
    <p:cSldViewPr snapToGrid="0">
      <p:cViewPr varScale="1">
        <p:scale>
          <a:sx n="114" d="100"/>
          <a:sy n="114" d="100"/>
        </p:scale>
        <p:origin x="150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46740"/>
    </p:cViewPr>
  </p:sorterViewPr>
  <p:notesViewPr>
    <p:cSldViewPr snapToGrid="0">
      <p:cViewPr varScale="1">
        <p:scale>
          <a:sx n="81" d="100"/>
          <a:sy n="81" d="100"/>
        </p:scale>
        <p:origin x="3972" y="96"/>
      </p:cViewPr>
      <p:guideLst>
        <p:guide orient="horz" pos="3156"/>
        <p:guide pos="217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oleObject" Target="file:///C:\Users\Knud\Documents\Ny%20bog%20om%20socialpolitik\1Manus\Data%20&amp;%20henvisninger\Kap%202\Gini%20koefficient%20DK.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accent4"/>
                </a:solidFill>
                <a:latin typeface="+mn-lt"/>
                <a:ea typeface="+mn-ea"/>
                <a:cs typeface="+mn-cs"/>
              </a:defRPr>
            </a:pPr>
            <a:r>
              <a:rPr lang="da-DK" sz="2400">
                <a:solidFill>
                  <a:schemeClr val="accent4"/>
                </a:solidFill>
              </a:rPr>
              <a:t>Gini</a:t>
            </a:r>
            <a:r>
              <a:rPr lang="da-DK" sz="2400" baseline="0">
                <a:solidFill>
                  <a:schemeClr val="accent4"/>
                </a:solidFill>
              </a:rPr>
              <a:t> koefficient</a:t>
            </a:r>
          </a:p>
          <a:p>
            <a:pPr>
              <a:defRPr sz="2400">
                <a:solidFill>
                  <a:schemeClr val="accent4"/>
                </a:solidFill>
              </a:defRPr>
            </a:pPr>
            <a:r>
              <a:rPr lang="da-DK" sz="2400" baseline="0">
                <a:solidFill>
                  <a:schemeClr val="accent4"/>
                </a:solidFill>
              </a:rPr>
              <a:t>1989-2039</a:t>
            </a:r>
            <a:endParaRPr lang="da-DK" sz="2400">
              <a:solidFill>
                <a:schemeClr val="accent4"/>
              </a:solidFill>
            </a:endParaRP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accent4"/>
              </a:solidFill>
              <a:latin typeface="+mn-lt"/>
              <a:ea typeface="+mn-ea"/>
              <a:cs typeface="+mn-cs"/>
            </a:defRPr>
          </a:pPr>
          <a:endParaRPr lang="da-DK"/>
        </a:p>
      </c:txPr>
    </c:title>
    <c:autoTitleDeleted val="0"/>
    <c:plotArea>
      <c:layout/>
      <c:lineChart>
        <c:grouping val="standard"/>
        <c:varyColors val="0"/>
        <c:ser>
          <c:idx val="0"/>
          <c:order val="0"/>
          <c:tx>
            <c:v>20</c:v>
          </c:tx>
          <c:spPr>
            <a:ln w="28575" cap="rnd">
              <a:solidFill>
                <a:srgbClr val="FF0000"/>
              </a:solidFill>
              <a:round/>
            </a:ln>
            <a:effectLst/>
          </c:spPr>
          <c:marker>
            <c:symbol val="none"/>
          </c:marker>
          <c:cat>
            <c:strRef>
              <c:f>IFOR41!$C$3:$M$3</c:f>
              <c:strCache>
                <c:ptCount val="11"/>
                <c:pt idx="0">
                  <c:v>1989</c:v>
                </c:pt>
                <c:pt idx="1">
                  <c:v>1994</c:v>
                </c:pt>
                <c:pt idx="2">
                  <c:v>1999</c:v>
                </c:pt>
                <c:pt idx="3">
                  <c:v>2004</c:v>
                </c:pt>
                <c:pt idx="4">
                  <c:v>2009</c:v>
                </c:pt>
                <c:pt idx="5">
                  <c:v>2014</c:v>
                </c:pt>
                <c:pt idx="6">
                  <c:v>2019</c:v>
                </c:pt>
                <c:pt idx="7">
                  <c:v>2024</c:v>
                </c:pt>
                <c:pt idx="8">
                  <c:v>2029</c:v>
                </c:pt>
                <c:pt idx="9">
                  <c:v>2034</c:v>
                </c:pt>
                <c:pt idx="10">
                  <c:v>2039</c:v>
                </c:pt>
              </c:strCache>
            </c:strRef>
          </c:cat>
          <c:val>
            <c:numRef>
              <c:f>IFOR41!$C$4:$M$4</c:f>
              <c:numCache>
                <c:formatCode>General</c:formatCode>
                <c:ptCount val="11"/>
                <c:pt idx="0">
                  <c:v>21.93</c:v>
                </c:pt>
                <c:pt idx="1">
                  <c:v>22.5</c:v>
                </c:pt>
                <c:pt idx="2">
                  <c:v>23.83</c:v>
                </c:pt>
                <c:pt idx="3">
                  <c:v>24.68</c:v>
                </c:pt>
                <c:pt idx="4">
                  <c:v>26.74</c:v>
                </c:pt>
                <c:pt idx="5">
                  <c:v>28.33</c:v>
                </c:pt>
                <c:pt idx="6">
                  <c:v>29.56</c:v>
                </c:pt>
                <c:pt idx="7">
                  <c:v>32.340000000000003</c:v>
                </c:pt>
                <c:pt idx="8">
                  <c:v>35.76</c:v>
                </c:pt>
                <c:pt idx="9">
                  <c:v>36.01</c:v>
                </c:pt>
                <c:pt idx="10">
                  <c:v>37.229999999999997</c:v>
                </c:pt>
              </c:numCache>
            </c:numRef>
          </c:val>
          <c:smooth val="0"/>
          <c:extLst>
            <c:ext xmlns:c16="http://schemas.microsoft.com/office/drawing/2014/chart" uri="{C3380CC4-5D6E-409C-BE32-E72D297353CC}">
              <c16:uniqueId val="{00000000-2E00-4226-81A0-10C1762085A7}"/>
            </c:ext>
          </c:extLst>
        </c:ser>
        <c:dLbls>
          <c:showLegendKey val="0"/>
          <c:showVal val="0"/>
          <c:showCatName val="0"/>
          <c:showSerName val="0"/>
          <c:showPercent val="0"/>
          <c:showBubbleSize val="0"/>
        </c:dLbls>
        <c:smooth val="0"/>
        <c:axId val="302130400"/>
        <c:axId val="302128440"/>
      </c:lineChart>
      <c:catAx>
        <c:axId val="302130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da-DK"/>
          </a:p>
        </c:txPr>
        <c:crossAx val="302128440"/>
        <c:crosses val="autoZero"/>
        <c:auto val="1"/>
        <c:lblAlgn val="ctr"/>
        <c:lblOffset val="100"/>
        <c:noMultiLvlLbl val="0"/>
      </c:catAx>
      <c:valAx>
        <c:axId val="302128440"/>
        <c:scaling>
          <c:orientation val="minMax"/>
          <c:min val="2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da-DK"/>
          </a:p>
        </c:txPr>
        <c:crossAx val="3021304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C4BF73-3B88-4E8B-9569-CC88B06EB295}" type="doc">
      <dgm:prSet loTypeId="urn:microsoft.com/office/officeart/2005/8/layout/cycle2" loCatId="cycle" qsTypeId="urn:microsoft.com/office/officeart/2005/8/quickstyle/simple1" qsCatId="simple" csTypeId="urn:microsoft.com/office/officeart/2005/8/colors/accent2_2" csCatId="accent2" phldr="1"/>
      <dgm:spPr/>
      <dgm:t>
        <a:bodyPr/>
        <a:lstStyle/>
        <a:p>
          <a:endParaRPr lang="da-DK"/>
        </a:p>
      </dgm:t>
    </dgm:pt>
    <dgm:pt modelId="{A6BACCDF-EC88-4C07-91B1-33538B1BD5C2}">
      <dgm:prSet phldrT="[Tekst]" custT="1"/>
      <dgm:spPr>
        <a:xfrm>
          <a:off x="3914069" y="1264090"/>
          <a:ext cx="1430452" cy="1430452"/>
        </a:xfrm>
        <a:solidFill>
          <a:schemeClr val="tx1">
            <a:lumMod val="20000"/>
            <a:lumOff val="80000"/>
          </a:schemeClr>
        </a:solidFill>
        <a:ln w="12700" cap="flat" cmpd="sng" algn="ctr">
          <a:solidFill>
            <a:sysClr val="window" lastClr="FFFFFF">
              <a:hueOff val="0"/>
              <a:satOff val="0"/>
              <a:lumOff val="0"/>
              <a:alphaOff val="0"/>
            </a:sysClr>
          </a:solidFill>
          <a:prstDash val="solid"/>
          <a:miter lim="800000"/>
        </a:ln>
        <a:effectLst/>
      </dgm:spPr>
      <dgm:t>
        <a:bodyPr/>
        <a:lstStyle/>
        <a:p>
          <a:r>
            <a:rPr lang="da-DK" sz="1200" dirty="0">
              <a:solidFill>
                <a:schemeClr val="accent2"/>
              </a:solidFill>
              <a:latin typeface="+mn-lt"/>
              <a:ea typeface="+mn-ea"/>
              <a:cs typeface="+mn-cs"/>
            </a:rPr>
            <a:t>Ringe social mobilitet</a:t>
          </a:r>
        </a:p>
        <a:p>
          <a:r>
            <a:rPr lang="da-DK" sz="1200" dirty="0">
              <a:solidFill>
                <a:schemeClr val="accent2"/>
              </a:solidFill>
              <a:latin typeface="+mn-lt"/>
              <a:ea typeface="+mn-ea"/>
              <a:cs typeface="+mn-cs"/>
            </a:rPr>
            <a:t>(kun mønster-brydere)</a:t>
          </a:r>
        </a:p>
      </dgm:t>
    </dgm:pt>
    <dgm:pt modelId="{DB31CE56-4E4C-4742-8E47-2D4F147EEADB}" type="parTrans" cxnId="{ED43569C-C9EB-40E1-9E36-80F8A7D27359}">
      <dgm:prSet/>
      <dgm:spPr/>
      <dgm:t>
        <a:bodyPr/>
        <a:lstStyle/>
        <a:p>
          <a:endParaRPr lang="da-DK" sz="1200">
            <a:solidFill>
              <a:schemeClr val="accent2"/>
            </a:solidFill>
          </a:endParaRPr>
        </a:p>
      </dgm:t>
    </dgm:pt>
    <dgm:pt modelId="{33397D1A-C310-47A5-A412-74B85A61B1B5}" type="sibTrans" cxnId="{ED43569C-C9EB-40E1-9E36-80F8A7D27359}">
      <dgm:prSet custT="1"/>
      <dgm:spPr>
        <a:xfrm rot="6480000">
          <a:off x="4110815" y="2748873"/>
          <a:ext cx="380008" cy="482777"/>
        </a:xfrm>
        <a:solidFill>
          <a:schemeClr val="tx1">
            <a:lumMod val="60000"/>
            <a:lumOff val="40000"/>
          </a:schemeClr>
        </a:solidFill>
        <a:ln>
          <a:noFill/>
        </a:ln>
        <a:effectLst/>
      </dgm:spPr>
      <dgm:t>
        <a:bodyPr/>
        <a:lstStyle/>
        <a:p>
          <a:endParaRPr lang="da-DK" sz="1200">
            <a:solidFill>
              <a:schemeClr val="accent2"/>
            </a:solidFill>
            <a:latin typeface="Calibri" panose="020F0502020204030204"/>
            <a:ea typeface="+mn-ea"/>
            <a:cs typeface="+mn-cs"/>
          </a:endParaRPr>
        </a:p>
      </dgm:t>
    </dgm:pt>
    <dgm:pt modelId="{7D6383BF-182B-4620-8D92-692F6C32A16F}">
      <dgm:prSet phldrT="[Tekst]" custT="1"/>
      <dgm:spPr>
        <a:xfrm>
          <a:off x="3250471" y="3306438"/>
          <a:ext cx="1430452" cy="1430452"/>
        </a:xfrm>
        <a:solidFill>
          <a:schemeClr val="tx1">
            <a:lumMod val="20000"/>
            <a:lumOff val="80000"/>
          </a:schemeClr>
        </a:solidFill>
        <a:ln w="12700" cap="flat" cmpd="sng" algn="ctr">
          <a:solidFill>
            <a:sysClr val="window" lastClr="FFFFFF">
              <a:hueOff val="0"/>
              <a:satOff val="0"/>
              <a:lumOff val="0"/>
              <a:alphaOff val="0"/>
            </a:sysClr>
          </a:solidFill>
          <a:prstDash val="solid"/>
          <a:miter lim="800000"/>
        </a:ln>
        <a:effectLst/>
      </dgm:spPr>
      <dgm:t>
        <a:bodyPr/>
        <a:lstStyle/>
        <a:p>
          <a:r>
            <a:rPr lang="da-DK" sz="1200" dirty="0">
              <a:solidFill>
                <a:schemeClr val="accent2"/>
              </a:solidFill>
              <a:latin typeface="+mn-lt"/>
              <a:ea typeface="+mn-ea"/>
              <a:cs typeface="+mn-cs"/>
            </a:rPr>
            <a:t>Ingen/ dårlige </a:t>
          </a:r>
          <a:r>
            <a:rPr lang="da-DK" sz="1200" dirty="0" err="1">
              <a:solidFill>
                <a:schemeClr val="accent2"/>
              </a:solidFill>
              <a:latin typeface="+mn-lt"/>
              <a:ea typeface="+mn-ea"/>
              <a:cs typeface="+mn-cs"/>
            </a:rPr>
            <a:t>fremtids-udsigter</a:t>
          </a:r>
          <a:endParaRPr lang="da-DK" sz="1200" dirty="0">
            <a:solidFill>
              <a:schemeClr val="accent2"/>
            </a:solidFill>
            <a:latin typeface="+mn-lt"/>
            <a:ea typeface="+mn-ea"/>
            <a:cs typeface="+mn-cs"/>
          </a:endParaRPr>
        </a:p>
      </dgm:t>
    </dgm:pt>
    <dgm:pt modelId="{BEFA586E-511C-4A31-8B6C-50DA17346E27}" type="parTrans" cxnId="{0AB54BF6-62C4-4D14-A044-837FDE3CA19E}">
      <dgm:prSet/>
      <dgm:spPr/>
      <dgm:t>
        <a:bodyPr/>
        <a:lstStyle/>
        <a:p>
          <a:endParaRPr lang="da-DK" sz="1200">
            <a:solidFill>
              <a:schemeClr val="accent2"/>
            </a:solidFill>
          </a:endParaRPr>
        </a:p>
      </dgm:t>
    </dgm:pt>
    <dgm:pt modelId="{0A97F9EC-067B-438F-ACA2-C91982E7AC89}" type="sibTrans" cxnId="{0AB54BF6-62C4-4D14-A044-837FDE3CA19E}">
      <dgm:prSet custT="1"/>
      <dgm:spPr>
        <a:xfrm rot="10800000">
          <a:off x="2712722" y="3780275"/>
          <a:ext cx="380008" cy="482777"/>
        </a:xfrm>
        <a:solidFill>
          <a:schemeClr val="tx1">
            <a:lumMod val="60000"/>
            <a:lumOff val="40000"/>
          </a:schemeClr>
        </a:solidFill>
        <a:ln>
          <a:noFill/>
        </a:ln>
        <a:effectLst/>
      </dgm:spPr>
      <dgm:t>
        <a:bodyPr/>
        <a:lstStyle/>
        <a:p>
          <a:endParaRPr lang="da-DK" sz="1200">
            <a:solidFill>
              <a:schemeClr val="accent2"/>
            </a:solidFill>
            <a:latin typeface="Calibri" panose="020F0502020204030204"/>
            <a:ea typeface="+mn-ea"/>
            <a:cs typeface="+mn-cs"/>
          </a:endParaRPr>
        </a:p>
      </dgm:t>
    </dgm:pt>
    <dgm:pt modelId="{3E9669D1-5923-451C-A4A9-05F0B2A76FD5}">
      <dgm:prSet phldrT="[Tekst]" custT="1"/>
      <dgm:spPr>
        <a:xfrm>
          <a:off x="1103020" y="3306438"/>
          <a:ext cx="1430452" cy="1430452"/>
        </a:xfrm>
        <a:solidFill>
          <a:schemeClr val="tx1">
            <a:lumMod val="20000"/>
            <a:lumOff val="80000"/>
          </a:schemeClr>
        </a:solidFill>
        <a:ln w="12700" cap="flat" cmpd="sng" algn="ctr">
          <a:solidFill>
            <a:sysClr val="window" lastClr="FFFFFF">
              <a:hueOff val="0"/>
              <a:satOff val="0"/>
              <a:lumOff val="0"/>
              <a:alphaOff val="0"/>
            </a:sysClr>
          </a:solidFill>
          <a:prstDash val="solid"/>
          <a:miter lim="800000"/>
        </a:ln>
        <a:effectLst/>
      </dgm:spPr>
      <dgm:t>
        <a:bodyPr/>
        <a:lstStyle/>
        <a:p>
          <a:r>
            <a:rPr lang="da-DK" sz="1200" dirty="0">
              <a:solidFill>
                <a:schemeClr val="accent2"/>
              </a:solidFill>
              <a:latin typeface="+mn-lt"/>
              <a:ea typeface="+mn-ea"/>
              <a:cs typeface="+mn-cs"/>
            </a:rPr>
            <a:t>Social usikkerhed (selv-beskyttelse og uro)</a:t>
          </a:r>
        </a:p>
      </dgm:t>
    </dgm:pt>
    <dgm:pt modelId="{A268055A-0824-467F-A19F-6A3DB5E743F6}" type="parTrans" cxnId="{67226BFB-92A2-41CB-923B-528E140F24BB}">
      <dgm:prSet/>
      <dgm:spPr/>
      <dgm:t>
        <a:bodyPr/>
        <a:lstStyle/>
        <a:p>
          <a:endParaRPr lang="da-DK" sz="1200">
            <a:solidFill>
              <a:schemeClr val="accent2"/>
            </a:solidFill>
          </a:endParaRPr>
        </a:p>
      </dgm:t>
    </dgm:pt>
    <dgm:pt modelId="{708DF852-CB93-42B5-997C-047FDB5189B6}" type="sibTrans" cxnId="{67226BFB-92A2-41CB-923B-528E140F24BB}">
      <dgm:prSet custT="1"/>
      <dgm:spPr>
        <a:xfrm rot="15120000">
          <a:off x="1299766" y="2769330"/>
          <a:ext cx="380008" cy="482777"/>
        </a:xfrm>
        <a:solidFill>
          <a:schemeClr val="tx1">
            <a:lumMod val="60000"/>
            <a:lumOff val="40000"/>
          </a:schemeClr>
        </a:solidFill>
        <a:ln>
          <a:noFill/>
        </a:ln>
        <a:effectLst/>
      </dgm:spPr>
      <dgm:t>
        <a:bodyPr/>
        <a:lstStyle/>
        <a:p>
          <a:endParaRPr lang="da-DK" sz="1200">
            <a:solidFill>
              <a:schemeClr val="accent2"/>
            </a:solidFill>
            <a:latin typeface="Calibri" panose="020F0502020204030204"/>
            <a:ea typeface="+mn-ea"/>
            <a:cs typeface="+mn-cs"/>
          </a:endParaRPr>
        </a:p>
      </dgm:t>
    </dgm:pt>
    <dgm:pt modelId="{50D6195B-0CC9-4FF5-A9A6-D139D2727C7C}">
      <dgm:prSet phldrT="[Tekst]" custT="1"/>
      <dgm:spPr>
        <a:xfrm>
          <a:off x="439421" y="1264090"/>
          <a:ext cx="1430452" cy="1430452"/>
        </a:xfrm>
        <a:solidFill>
          <a:schemeClr val="tx1">
            <a:lumMod val="20000"/>
            <a:lumOff val="80000"/>
          </a:schemeClr>
        </a:solidFill>
        <a:ln w="12700" cap="flat" cmpd="sng" algn="ctr">
          <a:solidFill>
            <a:sysClr val="window" lastClr="FFFFFF">
              <a:hueOff val="0"/>
              <a:satOff val="0"/>
              <a:lumOff val="0"/>
              <a:alphaOff val="0"/>
            </a:sysClr>
          </a:solidFill>
          <a:prstDash val="solid"/>
          <a:miter lim="800000"/>
        </a:ln>
        <a:effectLst/>
      </dgm:spPr>
      <dgm:t>
        <a:bodyPr/>
        <a:lstStyle/>
        <a:p>
          <a:r>
            <a:rPr lang="da-DK" sz="1200" dirty="0">
              <a:solidFill>
                <a:schemeClr val="accent2"/>
              </a:solidFill>
              <a:latin typeface="+mn-lt"/>
              <a:ea typeface="+mn-ea"/>
              <a:cs typeface="+mn-cs"/>
            </a:rPr>
            <a:t>Belastning af </a:t>
          </a:r>
          <a:r>
            <a:rPr lang="da-DK" sz="1200" dirty="0" err="1">
              <a:solidFill>
                <a:schemeClr val="accent2"/>
              </a:solidFill>
              <a:latin typeface="+mn-lt"/>
              <a:ea typeface="+mn-ea"/>
              <a:cs typeface="+mn-cs"/>
            </a:rPr>
            <a:t>samfunds-økonomien</a:t>
          </a:r>
          <a:endParaRPr lang="da-DK" sz="1200" dirty="0">
            <a:solidFill>
              <a:schemeClr val="accent2"/>
            </a:solidFill>
            <a:latin typeface="+mn-lt"/>
            <a:ea typeface="+mn-ea"/>
            <a:cs typeface="+mn-cs"/>
          </a:endParaRPr>
        </a:p>
      </dgm:t>
    </dgm:pt>
    <dgm:pt modelId="{78945E60-88C3-434A-95F9-1F96E27301DC}" type="parTrans" cxnId="{1A61F44F-D8E4-4BA3-9F79-0DE6C3089B99}">
      <dgm:prSet/>
      <dgm:spPr/>
      <dgm:t>
        <a:bodyPr/>
        <a:lstStyle/>
        <a:p>
          <a:endParaRPr lang="da-DK" sz="1200">
            <a:solidFill>
              <a:schemeClr val="accent2"/>
            </a:solidFill>
          </a:endParaRPr>
        </a:p>
      </dgm:t>
    </dgm:pt>
    <dgm:pt modelId="{88973FEA-0A3F-49F4-8358-F9CD454A2A7E}" type="sibTrans" cxnId="{1A61F44F-D8E4-4BA3-9F79-0DE6C3089B99}">
      <dgm:prSet custT="1"/>
      <dgm:spPr>
        <a:xfrm rot="19440000">
          <a:off x="1824604" y="1113130"/>
          <a:ext cx="380008" cy="482777"/>
        </a:xfrm>
        <a:solidFill>
          <a:schemeClr val="tx1">
            <a:lumMod val="60000"/>
            <a:lumOff val="40000"/>
          </a:schemeClr>
        </a:solidFill>
        <a:ln>
          <a:noFill/>
        </a:ln>
        <a:effectLst/>
      </dgm:spPr>
      <dgm:t>
        <a:bodyPr/>
        <a:lstStyle/>
        <a:p>
          <a:endParaRPr lang="da-DK" sz="1200">
            <a:solidFill>
              <a:schemeClr val="accent2"/>
            </a:solidFill>
            <a:latin typeface="Calibri" panose="020F0502020204030204"/>
            <a:ea typeface="+mn-ea"/>
            <a:cs typeface="+mn-cs"/>
          </a:endParaRPr>
        </a:p>
      </dgm:t>
    </dgm:pt>
    <dgm:pt modelId="{49659F33-0D1C-4AC9-BA59-E90CB56FAB77}">
      <dgm:prSet phldrT="[Tekst]" custT="1"/>
      <dgm:spPr>
        <a:xfrm>
          <a:off x="2176745" y="1850"/>
          <a:ext cx="1430452" cy="1430452"/>
        </a:xfrm>
        <a:solidFill>
          <a:schemeClr val="tx1">
            <a:lumMod val="20000"/>
            <a:lumOff val="80000"/>
          </a:schemeClr>
        </a:solidFill>
        <a:ln w="12700" cap="flat" cmpd="sng" algn="ctr">
          <a:solidFill>
            <a:sysClr val="window" lastClr="FFFFFF">
              <a:hueOff val="0"/>
              <a:satOff val="0"/>
              <a:lumOff val="0"/>
              <a:alphaOff val="0"/>
            </a:sysClr>
          </a:solidFill>
          <a:prstDash val="solid"/>
          <a:miter lim="800000"/>
        </a:ln>
        <a:effectLst/>
      </dgm:spPr>
      <dgm:t>
        <a:bodyPr/>
        <a:lstStyle/>
        <a:p>
          <a:r>
            <a:rPr lang="da-DK" sz="1200" dirty="0">
              <a:solidFill>
                <a:schemeClr val="accent2"/>
              </a:solidFill>
              <a:latin typeface="+mn-lt"/>
              <a:ea typeface="+mn-ea"/>
              <a:cs typeface="+mn-cs"/>
            </a:rPr>
            <a:t>Dårlig social indsats</a:t>
          </a:r>
        </a:p>
        <a:p>
          <a:r>
            <a:rPr lang="da-DK" sz="1200" dirty="0">
              <a:solidFill>
                <a:schemeClr val="accent2"/>
              </a:solidFill>
              <a:latin typeface="+mn-lt"/>
              <a:ea typeface="+mn-ea"/>
              <a:cs typeface="+mn-cs"/>
            </a:rPr>
            <a:t>(= </a:t>
          </a:r>
          <a:r>
            <a:rPr lang="da-DK" sz="1200" dirty="0" err="1">
              <a:solidFill>
                <a:schemeClr val="accent2"/>
              </a:solidFill>
              <a:latin typeface="+mn-lt"/>
              <a:ea typeface="+mn-ea"/>
              <a:cs typeface="+mn-cs"/>
            </a:rPr>
            <a:t>mgl</a:t>
          </a:r>
          <a:r>
            <a:rPr lang="da-DK" sz="1200" dirty="0">
              <a:solidFill>
                <a:schemeClr val="accent2"/>
              </a:solidFill>
              <a:latin typeface="+mn-lt"/>
              <a:ea typeface="+mn-ea"/>
              <a:cs typeface="+mn-cs"/>
            </a:rPr>
            <a:t>. effekt)</a:t>
          </a:r>
        </a:p>
      </dgm:t>
    </dgm:pt>
    <dgm:pt modelId="{C19CDA9D-8D61-4280-90BB-58A6C9F77F4B}" type="parTrans" cxnId="{B297987E-BA4C-4535-8F77-9EDE046D72CB}">
      <dgm:prSet/>
      <dgm:spPr/>
      <dgm:t>
        <a:bodyPr/>
        <a:lstStyle/>
        <a:p>
          <a:endParaRPr lang="da-DK" sz="1200">
            <a:solidFill>
              <a:schemeClr val="accent2"/>
            </a:solidFill>
          </a:endParaRPr>
        </a:p>
      </dgm:t>
    </dgm:pt>
    <dgm:pt modelId="{7A5F322F-F047-4D01-B768-6F4331574291}" type="sibTrans" cxnId="{B297987E-BA4C-4535-8F77-9EDE046D72CB}">
      <dgm:prSet custT="1"/>
      <dgm:spPr>
        <a:solidFill>
          <a:schemeClr val="tx1">
            <a:lumMod val="60000"/>
            <a:lumOff val="40000"/>
          </a:schemeClr>
        </a:solidFill>
      </dgm:spPr>
      <dgm:t>
        <a:bodyPr/>
        <a:lstStyle/>
        <a:p>
          <a:endParaRPr lang="da-DK" sz="1200">
            <a:solidFill>
              <a:schemeClr val="accent2"/>
            </a:solidFill>
          </a:endParaRPr>
        </a:p>
      </dgm:t>
    </dgm:pt>
    <dgm:pt modelId="{AB901937-3644-4C28-9D1F-3CA3CDA50A15}">
      <dgm:prSet phldrT="[Tekst]" custT="1"/>
      <dgm:spPr>
        <a:xfrm>
          <a:off x="2176745" y="1850"/>
          <a:ext cx="1430452" cy="1430452"/>
        </a:xfrm>
        <a:solidFill>
          <a:schemeClr val="tx1">
            <a:lumMod val="20000"/>
            <a:lumOff val="80000"/>
          </a:schemeClr>
        </a:solidFill>
        <a:ln w="12700" cap="flat" cmpd="sng" algn="ctr">
          <a:solidFill>
            <a:sysClr val="window" lastClr="FFFFFF">
              <a:hueOff val="0"/>
              <a:satOff val="0"/>
              <a:lumOff val="0"/>
              <a:alphaOff val="0"/>
            </a:sysClr>
          </a:solidFill>
          <a:prstDash val="solid"/>
          <a:miter lim="800000"/>
        </a:ln>
        <a:effectLst/>
      </dgm:spPr>
      <dgm:t>
        <a:bodyPr/>
        <a:lstStyle/>
        <a:p>
          <a:r>
            <a:rPr lang="da-DK" sz="1200" dirty="0">
              <a:solidFill>
                <a:schemeClr val="accent2"/>
              </a:solidFill>
              <a:latin typeface="+mn-lt"/>
              <a:ea typeface="+mn-ea"/>
              <a:cs typeface="+mn-cs"/>
            </a:rPr>
            <a:t>Krav om yderligere besparelser</a:t>
          </a:r>
        </a:p>
      </dgm:t>
    </dgm:pt>
    <dgm:pt modelId="{8D0C7114-DAAB-4C6F-BED3-862A3F8910B0}" type="parTrans" cxnId="{577361DB-1196-43EB-9A12-16A0F899D13F}">
      <dgm:prSet/>
      <dgm:spPr/>
      <dgm:t>
        <a:bodyPr/>
        <a:lstStyle/>
        <a:p>
          <a:endParaRPr lang="da-DK" sz="1200"/>
        </a:p>
      </dgm:t>
    </dgm:pt>
    <dgm:pt modelId="{C955A1C7-971E-4CDB-9C36-CC983321D678}" type="sibTrans" cxnId="{577361DB-1196-43EB-9A12-16A0F899D13F}">
      <dgm:prSet custT="1"/>
      <dgm:spPr/>
      <dgm:t>
        <a:bodyPr/>
        <a:lstStyle/>
        <a:p>
          <a:endParaRPr lang="da-DK" sz="1200"/>
        </a:p>
      </dgm:t>
    </dgm:pt>
    <dgm:pt modelId="{7E2943FF-C9EA-42F1-A8F0-71425E4671AC}" type="pres">
      <dgm:prSet presAssocID="{83C4BF73-3B88-4E8B-9569-CC88B06EB295}" presName="cycle" presStyleCnt="0">
        <dgm:presLayoutVars>
          <dgm:dir/>
          <dgm:resizeHandles val="exact"/>
        </dgm:presLayoutVars>
      </dgm:prSet>
      <dgm:spPr/>
    </dgm:pt>
    <dgm:pt modelId="{55B68BCC-4D9A-4DD4-A736-76055327FD88}" type="pres">
      <dgm:prSet presAssocID="{A6BACCDF-EC88-4C07-91B1-33538B1BD5C2}" presName="node" presStyleLbl="node1" presStyleIdx="0" presStyleCnt="6">
        <dgm:presLayoutVars>
          <dgm:bulletEnabled val="1"/>
        </dgm:presLayoutVars>
      </dgm:prSet>
      <dgm:spPr>
        <a:prstGeom prst="ellipse">
          <a:avLst/>
        </a:prstGeom>
      </dgm:spPr>
    </dgm:pt>
    <dgm:pt modelId="{5F0D8F25-2055-4FB0-B804-8E89CF645880}" type="pres">
      <dgm:prSet presAssocID="{33397D1A-C310-47A5-A412-74B85A61B1B5}" presName="sibTrans" presStyleLbl="sibTrans2D1" presStyleIdx="0" presStyleCnt="6"/>
      <dgm:spPr>
        <a:prstGeom prst="rightArrow">
          <a:avLst>
            <a:gd name="adj1" fmla="val 60000"/>
            <a:gd name="adj2" fmla="val 50000"/>
          </a:avLst>
        </a:prstGeom>
      </dgm:spPr>
    </dgm:pt>
    <dgm:pt modelId="{7A401FD0-4A58-46C9-BB69-F1A8FA8F673D}" type="pres">
      <dgm:prSet presAssocID="{33397D1A-C310-47A5-A412-74B85A61B1B5}" presName="connectorText" presStyleLbl="sibTrans2D1" presStyleIdx="0" presStyleCnt="6"/>
      <dgm:spPr/>
    </dgm:pt>
    <dgm:pt modelId="{977B80F5-6B79-468F-B893-6E25F4FBD089}" type="pres">
      <dgm:prSet presAssocID="{7D6383BF-182B-4620-8D92-692F6C32A16F}" presName="node" presStyleLbl="node1" presStyleIdx="1" presStyleCnt="6">
        <dgm:presLayoutVars>
          <dgm:bulletEnabled val="1"/>
        </dgm:presLayoutVars>
      </dgm:prSet>
      <dgm:spPr>
        <a:prstGeom prst="ellipse">
          <a:avLst/>
        </a:prstGeom>
      </dgm:spPr>
    </dgm:pt>
    <dgm:pt modelId="{DD53E0D4-7231-4FAC-A1CA-8DBA66D5EBF8}" type="pres">
      <dgm:prSet presAssocID="{0A97F9EC-067B-438F-ACA2-C91982E7AC89}" presName="sibTrans" presStyleLbl="sibTrans2D1" presStyleIdx="1" presStyleCnt="6"/>
      <dgm:spPr>
        <a:prstGeom prst="rightArrow">
          <a:avLst>
            <a:gd name="adj1" fmla="val 60000"/>
            <a:gd name="adj2" fmla="val 50000"/>
          </a:avLst>
        </a:prstGeom>
      </dgm:spPr>
    </dgm:pt>
    <dgm:pt modelId="{6E460B62-095E-4688-8479-A9DF779CA576}" type="pres">
      <dgm:prSet presAssocID="{0A97F9EC-067B-438F-ACA2-C91982E7AC89}" presName="connectorText" presStyleLbl="sibTrans2D1" presStyleIdx="1" presStyleCnt="6"/>
      <dgm:spPr/>
    </dgm:pt>
    <dgm:pt modelId="{FBB84007-C7AE-493B-9A7A-E6A503A03648}" type="pres">
      <dgm:prSet presAssocID="{3E9669D1-5923-451C-A4A9-05F0B2A76FD5}" presName="node" presStyleLbl="node1" presStyleIdx="2" presStyleCnt="6">
        <dgm:presLayoutVars>
          <dgm:bulletEnabled val="1"/>
        </dgm:presLayoutVars>
      </dgm:prSet>
      <dgm:spPr>
        <a:prstGeom prst="ellipse">
          <a:avLst/>
        </a:prstGeom>
      </dgm:spPr>
    </dgm:pt>
    <dgm:pt modelId="{67318B47-1FE3-4757-B710-50D12AD7C9C7}" type="pres">
      <dgm:prSet presAssocID="{708DF852-CB93-42B5-997C-047FDB5189B6}" presName="sibTrans" presStyleLbl="sibTrans2D1" presStyleIdx="2" presStyleCnt="6"/>
      <dgm:spPr>
        <a:prstGeom prst="rightArrow">
          <a:avLst>
            <a:gd name="adj1" fmla="val 60000"/>
            <a:gd name="adj2" fmla="val 50000"/>
          </a:avLst>
        </a:prstGeom>
      </dgm:spPr>
    </dgm:pt>
    <dgm:pt modelId="{4B66BEDD-8040-4694-AF4A-31D509583FCE}" type="pres">
      <dgm:prSet presAssocID="{708DF852-CB93-42B5-997C-047FDB5189B6}" presName="connectorText" presStyleLbl="sibTrans2D1" presStyleIdx="2" presStyleCnt="6"/>
      <dgm:spPr/>
    </dgm:pt>
    <dgm:pt modelId="{154ED4A5-2D13-49BE-B537-D30DFF3F5743}" type="pres">
      <dgm:prSet presAssocID="{50D6195B-0CC9-4FF5-A9A6-D139D2727C7C}" presName="node" presStyleLbl="node1" presStyleIdx="3" presStyleCnt="6">
        <dgm:presLayoutVars>
          <dgm:bulletEnabled val="1"/>
        </dgm:presLayoutVars>
      </dgm:prSet>
      <dgm:spPr>
        <a:prstGeom prst="ellipse">
          <a:avLst/>
        </a:prstGeom>
      </dgm:spPr>
    </dgm:pt>
    <dgm:pt modelId="{98379A1E-B3E3-4114-9583-2E1AC521EC3D}" type="pres">
      <dgm:prSet presAssocID="{88973FEA-0A3F-49F4-8358-F9CD454A2A7E}" presName="sibTrans" presStyleLbl="sibTrans2D1" presStyleIdx="3" presStyleCnt="6"/>
      <dgm:spPr>
        <a:prstGeom prst="rightArrow">
          <a:avLst>
            <a:gd name="adj1" fmla="val 60000"/>
            <a:gd name="adj2" fmla="val 50000"/>
          </a:avLst>
        </a:prstGeom>
      </dgm:spPr>
    </dgm:pt>
    <dgm:pt modelId="{F09CDDD5-69EB-44FF-997B-1134DE9C7141}" type="pres">
      <dgm:prSet presAssocID="{88973FEA-0A3F-49F4-8358-F9CD454A2A7E}" presName="connectorText" presStyleLbl="sibTrans2D1" presStyleIdx="3" presStyleCnt="6"/>
      <dgm:spPr/>
    </dgm:pt>
    <dgm:pt modelId="{E3FC3F39-C8D5-44F2-8EFE-E59DE0CB00DA}" type="pres">
      <dgm:prSet presAssocID="{AB901937-3644-4C28-9D1F-3CA3CDA50A15}" presName="node" presStyleLbl="node1" presStyleIdx="4" presStyleCnt="6">
        <dgm:presLayoutVars>
          <dgm:bulletEnabled val="1"/>
        </dgm:presLayoutVars>
      </dgm:prSet>
      <dgm:spPr/>
    </dgm:pt>
    <dgm:pt modelId="{50EC3017-1CA4-4058-B279-FEFEA0CE1552}" type="pres">
      <dgm:prSet presAssocID="{C955A1C7-971E-4CDB-9C36-CC983321D678}" presName="sibTrans" presStyleLbl="sibTrans2D1" presStyleIdx="4" presStyleCnt="6"/>
      <dgm:spPr/>
    </dgm:pt>
    <dgm:pt modelId="{417966D4-DA95-45ED-8B45-5EE157C35A37}" type="pres">
      <dgm:prSet presAssocID="{C955A1C7-971E-4CDB-9C36-CC983321D678}" presName="connectorText" presStyleLbl="sibTrans2D1" presStyleIdx="4" presStyleCnt="6"/>
      <dgm:spPr/>
    </dgm:pt>
    <dgm:pt modelId="{6383EBAF-FB76-478F-BFB7-782C298E87DF}" type="pres">
      <dgm:prSet presAssocID="{49659F33-0D1C-4AC9-BA59-E90CB56FAB77}" presName="node" presStyleLbl="node1" presStyleIdx="5" presStyleCnt="6" custRadScaleRad="99601">
        <dgm:presLayoutVars>
          <dgm:bulletEnabled val="1"/>
        </dgm:presLayoutVars>
      </dgm:prSet>
      <dgm:spPr>
        <a:prstGeom prst="ellipse">
          <a:avLst/>
        </a:prstGeom>
      </dgm:spPr>
    </dgm:pt>
    <dgm:pt modelId="{AD968A72-868E-4ED4-B7EF-404151B70C2B}" type="pres">
      <dgm:prSet presAssocID="{7A5F322F-F047-4D01-B768-6F4331574291}" presName="sibTrans" presStyleLbl="sibTrans2D1" presStyleIdx="5" presStyleCnt="6"/>
      <dgm:spPr/>
    </dgm:pt>
    <dgm:pt modelId="{8C446525-1098-45D7-BC99-65216904D014}" type="pres">
      <dgm:prSet presAssocID="{7A5F322F-F047-4D01-B768-6F4331574291}" presName="connectorText" presStyleLbl="sibTrans2D1" presStyleIdx="5" presStyleCnt="6"/>
      <dgm:spPr/>
    </dgm:pt>
  </dgm:ptLst>
  <dgm:cxnLst>
    <dgm:cxn modelId="{36CAF8CE-8362-4246-9548-391D0AAD25DE}" type="presOf" srcId="{49659F33-0D1C-4AC9-BA59-E90CB56FAB77}" destId="{6383EBAF-FB76-478F-BFB7-782C298E87DF}" srcOrd="0" destOrd="0" presId="urn:microsoft.com/office/officeart/2005/8/layout/cycle2"/>
    <dgm:cxn modelId="{55CF19A1-DB35-491B-B673-D622787CAB5E}" type="presOf" srcId="{83C4BF73-3B88-4E8B-9569-CC88B06EB295}" destId="{7E2943FF-C9EA-42F1-A8F0-71425E4671AC}" srcOrd="0" destOrd="0" presId="urn:microsoft.com/office/officeart/2005/8/layout/cycle2"/>
    <dgm:cxn modelId="{577361DB-1196-43EB-9A12-16A0F899D13F}" srcId="{83C4BF73-3B88-4E8B-9569-CC88B06EB295}" destId="{AB901937-3644-4C28-9D1F-3CA3CDA50A15}" srcOrd="4" destOrd="0" parTransId="{8D0C7114-DAAB-4C6F-BED3-862A3F8910B0}" sibTransId="{C955A1C7-971E-4CDB-9C36-CC983321D678}"/>
    <dgm:cxn modelId="{A2741A1F-1029-4877-9AFA-031A5A28B315}" type="presOf" srcId="{88973FEA-0A3F-49F4-8358-F9CD454A2A7E}" destId="{98379A1E-B3E3-4114-9583-2E1AC521EC3D}" srcOrd="0" destOrd="0" presId="urn:microsoft.com/office/officeart/2005/8/layout/cycle2"/>
    <dgm:cxn modelId="{0AB54BF6-62C4-4D14-A044-837FDE3CA19E}" srcId="{83C4BF73-3B88-4E8B-9569-CC88B06EB295}" destId="{7D6383BF-182B-4620-8D92-692F6C32A16F}" srcOrd="1" destOrd="0" parTransId="{BEFA586E-511C-4A31-8B6C-50DA17346E27}" sibTransId="{0A97F9EC-067B-438F-ACA2-C91982E7AC89}"/>
    <dgm:cxn modelId="{6248ABA0-6908-4397-B472-B0BC6EAE9BCD}" type="presOf" srcId="{33397D1A-C310-47A5-A412-74B85A61B1B5}" destId="{7A401FD0-4A58-46C9-BB69-F1A8FA8F673D}" srcOrd="1" destOrd="0" presId="urn:microsoft.com/office/officeart/2005/8/layout/cycle2"/>
    <dgm:cxn modelId="{76B8527F-1590-452B-A0BB-C863CFECE036}" type="presOf" srcId="{A6BACCDF-EC88-4C07-91B1-33538B1BD5C2}" destId="{55B68BCC-4D9A-4DD4-A736-76055327FD88}" srcOrd="0" destOrd="0" presId="urn:microsoft.com/office/officeart/2005/8/layout/cycle2"/>
    <dgm:cxn modelId="{77360A51-89B6-4178-A2A2-2E6073F6FFEB}" type="presOf" srcId="{C955A1C7-971E-4CDB-9C36-CC983321D678}" destId="{50EC3017-1CA4-4058-B279-FEFEA0CE1552}" srcOrd="0" destOrd="0" presId="urn:microsoft.com/office/officeart/2005/8/layout/cycle2"/>
    <dgm:cxn modelId="{59558DC3-B278-4F3B-9BB7-8F151B850CC5}" type="presOf" srcId="{7D6383BF-182B-4620-8D92-692F6C32A16F}" destId="{977B80F5-6B79-468F-B893-6E25F4FBD089}" srcOrd="0" destOrd="0" presId="urn:microsoft.com/office/officeart/2005/8/layout/cycle2"/>
    <dgm:cxn modelId="{84D9B5E5-B096-4524-A055-F59A251C30FA}" type="presOf" srcId="{AB901937-3644-4C28-9D1F-3CA3CDA50A15}" destId="{E3FC3F39-C8D5-44F2-8EFE-E59DE0CB00DA}" srcOrd="0" destOrd="0" presId="urn:microsoft.com/office/officeart/2005/8/layout/cycle2"/>
    <dgm:cxn modelId="{357ECDB6-8E52-4877-8818-1948636D196B}" type="presOf" srcId="{0A97F9EC-067B-438F-ACA2-C91982E7AC89}" destId="{DD53E0D4-7231-4FAC-A1CA-8DBA66D5EBF8}" srcOrd="0" destOrd="0" presId="urn:microsoft.com/office/officeart/2005/8/layout/cycle2"/>
    <dgm:cxn modelId="{992109C0-9E97-47C5-8A52-50B35BA8E78E}" type="presOf" srcId="{7A5F322F-F047-4D01-B768-6F4331574291}" destId="{AD968A72-868E-4ED4-B7EF-404151B70C2B}" srcOrd="0" destOrd="0" presId="urn:microsoft.com/office/officeart/2005/8/layout/cycle2"/>
    <dgm:cxn modelId="{1A61F44F-D8E4-4BA3-9F79-0DE6C3089B99}" srcId="{83C4BF73-3B88-4E8B-9569-CC88B06EB295}" destId="{50D6195B-0CC9-4FF5-A9A6-D139D2727C7C}" srcOrd="3" destOrd="0" parTransId="{78945E60-88C3-434A-95F9-1F96E27301DC}" sibTransId="{88973FEA-0A3F-49F4-8358-F9CD454A2A7E}"/>
    <dgm:cxn modelId="{3742F6E4-1430-4B58-93A9-FA5F9738FD97}" type="presOf" srcId="{708DF852-CB93-42B5-997C-047FDB5189B6}" destId="{67318B47-1FE3-4757-B710-50D12AD7C9C7}" srcOrd="0" destOrd="0" presId="urn:microsoft.com/office/officeart/2005/8/layout/cycle2"/>
    <dgm:cxn modelId="{ED43569C-C9EB-40E1-9E36-80F8A7D27359}" srcId="{83C4BF73-3B88-4E8B-9569-CC88B06EB295}" destId="{A6BACCDF-EC88-4C07-91B1-33538B1BD5C2}" srcOrd="0" destOrd="0" parTransId="{DB31CE56-4E4C-4742-8E47-2D4F147EEADB}" sibTransId="{33397D1A-C310-47A5-A412-74B85A61B1B5}"/>
    <dgm:cxn modelId="{B297987E-BA4C-4535-8F77-9EDE046D72CB}" srcId="{83C4BF73-3B88-4E8B-9569-CC88B06EB295}" destId="{49659F33-0D1C-4AC9-BA59-E90CB56FAB77}" srcOrd="5" destOrd="0" parTransId="{C19CDA9D-8D61-4280-90BB-58A6C9F77F4B}" sibTransId="{7A5F322F-F047-4D01-B768-6F4331574291}"/>
    <dgm:cxn modelId="{FA8E2524-EC19-4A93-99A9-FD1E17B072B2}" type="presOf" srcId="{3E9669D1-5923-451C-A4A9-05F0B2A76FD5}" destId="{FBB84007-C7AE-493B-9A7A-E6A503A03648}" srcOrd="0" destOrd="0" presId="urn:microsoft.com/office/officeart/2005/8/layout/cycle2"/>
    <dgm:cxn modelId="{481CDCA6-D0EB-4D8D-86A8-445E527E67FD}" type="presOf" srcId="{33397D1A-C310-47A5-A412-74B85A61B1B5}" destId="{5F0D8F25-2055-4FB0-B804-8E89CF645880}" srcOrd="0" destOrd="0" presId="urn:microsoft.com/office/officeart/2005/8/layout/cycle2"/>
    <dgm:cxn modelId="{67226BFB-92A2-41CB-923B-528E140F24BB}" srcId="{83C4BF73-3B88-4E8B-9569-CC88B06EB295}" destId="{3E9669D1-5923-451C-A4A9-05F0B2A76FD5}" srcOrd="2" destOrd="0" parTransId="{A268055A-0824-467F-A19F-6A3DB5E743F6}" sibTransId="{708DF852-CB93-42B5-997C-047FDB5189B6}"/>
    <dgm:cxn modelId="{27C5AFA9-4209-42BC-B754-50B53A8DEEA3}" type="presOf" srcId="{7A5F322F-F047-4D01-B768-6F4331574291}" destId="{8C446525-1098-45D7-BC99-65216904D014}" srcOrd="1" destOrd="0" presId="urn:microsoft.com/office/officeart/2005/8/layout/cycle2"/>
    <dgm:cxn modelId="{73E56776-B326-4CF0-A9E2-CE5CD0A420C3}" type="presOf" srcId="{0A97F9EC-067B-438F-ACA2-C91982E7AC89}" destId="{6E460B62-095E-4688-8479-A9DF779CA576}" srcOrd="1" destOrd="0" presId="urn:microsoft.com/office/officeart/2005/8/layout/cycle2"/>
    <dgm:cxn modelId="{34561038-B15F-41BE-8D6B-B62EB8AC207F}" type="presOf" srcId="{50D6195B-0CC9-4FF5-A9A6-D139D2727C7C}" destId="{154ED4A5-2D13-49BE-B537-D30DFF3F5743}" srcOrd="0" destOrd="0" presId="urn:microsoft.com/office/officeart/2005/8/layout/cycle2"/>
    <dgm:cxn modelId="{A4FECC0D-F721-46F8-8AD6-65B0F1DD80A6}" type="presOf" srcId="{88973FEA-0A3F-49F4-8358-F9CD454A2A7E}" destId="{F09CDDD5-69EB-44FF-997B-1134DE9C7141}" srcOrd="1" destOrd="0" presId="urn:microsoft.com/office/officeart/2005/8/layout/cycle2"/>
    <dgm:cxn modelId="{C5CE4A7B-6D91-493A-A26B-CBA78BC36C4A}" type="presOf" srcId="{C955A1C7-971E-4CDB-9C36-CC983321D678}" destId="{417966D4-DA95-45ED-8B45-5EE157C35A37}" srcOrd="1" destOrd="0" presId="urn:microsoft.com/office/officeart/2005/8/layout/cycle2"/>
    <dgm:cxn modelId="{F480B5A6-D01A-43CC-BC5D-7C7450E47061}" type="presOf" srcId="{708DF852-CB93-42B5-997C-047FDB5189B6}" destId="{4B66BEDD-8040-4694-AF4A-31D509583FCE}" srcOrd="1" destOrd="0" presId="urn:microsoft.com/office/officeart/2005/8/layout/cycle2"/>
    <dgm:cxn modelId="{07A6B542-4FBD-4C3E-914A-A8BE72A1DF27}" type="presParOf" srcId="{7E2943FF-C9EA-42F1-A8F0-71425E4671AC}" destId="{55B68BCC-4D9A-4DD4-A736-76055327FD88}" srcOrd="0" destOrd="0" presId="urn:microsoft.com/office/officeart/2005/8/layout/cycle2"/>
    <dgm:cxn modelId="{152C72B3-9008-4E7D-84F7-65AB55DC01BD}" type="presParOf" srcId="{7E2943FF-C9EA-42F1-A8F0-71425E4671AC}" destId="{5F0D8F25-2055-4FB0-B804-8E89CF645880}" srcOrd="1" destOrd="0" presId="urn:microsoft.com/office/officeart/2005/8/layout/cycle2"/>
    <dgm:cxn modelId="{67621FB9-7746-480E-8548-7D27BE0316C4}" type="presParOf" srcId="{5F0D8F25-2055-4FB0-B804-8E89CF645880}" destId="{7A401FD0-4A58-46C9-BB69-F1A8FA8F673D}" srcOrd="0" destOrd="0" presId="urn:microsoft.com/office/officeart/2005/8/layout/cycle2"/>
    <dgm:cxn modelId="{2FC7809A-D692-424A-81C7-4355776E9F77}" type="presParOf" srcId="{7E2943FF-C9EA-42F1-A8F0-71425E4671AC}" destId="{977B80F5-6B79-468F-B893-6E25F4FBD089}" srcOrd="2" destOrd="0" presId="urn:microsoft.com/office/officeart/2005/8/layout/cycle2"/>
    <dgm:cxn modelId="{68C4100E-F456-4768-9958-9D2AD30AA62A}" type="presParOf" srcId="{7E2943FF-C9EA-42F1-A8F0-71425E4671AC}" destId="{DD53E0D4-7231-4FAC-A1CA-8DBA66D5EBF8}" srcOrd="3" destOrd="0" presId="urn:microsoft.com/office/officeart/2005/8/layout/cycle2"/>
    <dgm:cxn modelId="{F6170E99-92CC-4571-8555-C070568074B2}" type="presParOf" srcId="{DD53E0D4-7231-4FAC-A1CA-8DBA66D5EBF8}" destId="{6E460B62-095E-4688-8479-A9DF779CA576}" srcOrd="0" destOrd="0" presId="urn:microsoft.com/office/officeart/2005/8/layout/cycle2"/>
    <dgm:cxn modelId="{312EA5C7-5246-4757-A88B-D25D63CB1902}" type="presParOf" srcId="{7E2943FF-C9EA-42F1-A8F0-71425E4671AC}" destId="{FBB84007-C7AE-493B-9A7A-E6A503A03648}" srcOrd="4" destOrd="0" presId="urn:microsoft.com/office/officeart/2005/8/layout/cycle2"/>
    <dgm:cxn modelId="{7CD3B92B-F24D-42B8-9C81-ABDD0A0249FF}" type="presParOf" srcId="{7E2943FF-C9EA-42F1-A8F0-71425E4671AC}" destId="{67318B47-1FE3-4757-B710-50D12AD7C9C7}" srcOrd="5" destOrd="0" presId="urn:microsoft.com/office/officeart/2005/8/layout/cycle2"/>
    <dgm:cxn modelId="{E9674431-3DF4-4367-A81A-97A6CB025135}" type="presParOf" srcId="{67318B47-1FE3-4757-B710-50D12AD7C9C7}" destId="{4B66BEDD-8040-4694-AF4A-31D509583FCE}" srcOrd="0" destOrd="0" presId="urn:microsoft.com/office/officeart/2005/8/layout/cycle2"/>
    <dgm:cxn modelId="{37EB3709-5467-4104-B5BB-9A6625AE7B4F}" type="presParOf" srcId="{7E2943FF-C9EA-42F1-A8F0-71425E4671AC}" destId="{154ED4A5-2D13-49BE-B537-D30DFF3F5743}" srcOrd="6" destOrd="0" presId="urn:microsoft.com/office/officeart/2005/8/layout/cycle2"/>
    <dgm:cxn modelId="{C5F1A77D-C8B8-4A78-89D2-A6187ADE111E}" type="presParOf" srcId="{7E2943FF-C9EA-42F1-A8F0-71425E4671AC}" destId="{98379A1E-B3E3-4114-9583-2E1AC521EC3D}" srcOrd="7" destOrd="0" presId="urn:microsoft.com/office/officeart/2005/8/layout/cycle2"/>
    <dgm:cxn modelId="{B08C2668-545F-4D56-A221-D27488D21248}" type="presParOf" srcId="{98379A1E-B3E3-4114-9583-2E1AC521EC3D}" destId="{F09CDDD5-69EB-44FF-997B-1134DE9C7141}" srcOrd="0" destOrd="0" presId="urn:microsoft.com/office/officeart/2005/8/layout/cycle2"/>
    <dgm:cxn modelId="{2F8FD8E2-00BC-4D85-99B2-ED8363DFBF9F}" type="presParOf" srcId="{7E2943FF-C9EA-42F1-A8F0-71425E4671AC}" destId="{E3FC3F39-C8D5-44F2-8EFE-E59DE0CB00DA}" srcOrd="8" destOrd="0" presId="urn:microsoft.com/office/officeart/2005/8/layout/cycle2"/>
    <dgm:cxn modelId="{4567D89E-33D5-4CFC-8239-4503E2B6B5F2}" type="presParOf" srcId="{7E2943FF-C9EA-42F1-A8F0-71425E4671AC}" destId="{50EC3017-1CA4-4058-B279-FEFEA0CE1552}" srcOrd="9" destOrd="0" presId="urn:microsoft.com/office/officeart/2005/8/layout/cycle2"/>
    <dgm:cxn modelId="{B7D66554-2547-4440-96B5-CFB4897BEDD6}" type="presParOf" srcId="{50EC3017-1CA4-4058-B279-FEFEA0CE1552}" destId="{417966D4-DA95-45ED-8B45-5EE157C35A37}" srcOrd="0" destOrd="0" presId="urn:microsoft.com/office/officeart/2005/8/layout/cycle2"/>
    <dgm:cxn modelId="{2047BD93-BD81-47C0-B1E4-A8735D2DEEBB}" type="presParOf" srcId="{7E2943FF-C9EA-42F1-A8F0-71425E4671AC}" destId="{6383EBAF-FB76-478F-BFB7-782C298E87DF}" srcOrd="10" destOrd="0" presId="urn:microsoft.com/office/officeart/2005/8/layout/cycle2"/>
    <dgm:cxn modelId="{B2638E91-F00C-4DA5-A997-773ABC86CE11}" type="presParOf" srcId="{7E2943FF-C9EA-42F1-A8F0-71425E4671AC}" destId="{AD968A72-868E-4ED4-B7EF-404151B70C2B}" srcOrd="11" destOrd="0" presId="urn:microsoft.com/office/officeart/2005/8/layout/cycle2"/>
    <dgm:cxn modelId="{E2CA2070-DD26-41DD-B2DD-164D1BEC218F}" type="presParOf" srcId="{AD968A72-868E-4ED4-B7EF-404151B70C2B}" destId="{8C446525-1098-45D7-BC99-65216904D014}" srcOrd="0" destOrd="0" presId="urn:microsoft.com/office/officeart/2005/8/layout/cycle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C4BF73-3B88-4E8B-9569-CC88B06EB295}" type="doc">
      <dgm:prSet loTypeId="urn:microsoft.com/office/officeart/2005/8/layout/cycle2" loCatId="cycle" qsTypeId="urn:microsoft.com/office/officeart/2005/8/quickstyle/simple1" qsCatId="simple" csTypeId="urn:microsoft.com/office/officeart/2005/8/colors/accent2_2" csCatId="accent2" phldr="1"/>
      <dgm:spPr/>
      <dgm:t>
        <a:bodyPr/>
        <a:lstStyle/>
        <a:p>
          <a:endParaRPr lang="da-DK"/>
        </a:p>
      </dgm:t>
    </dgm:pt>
    <dgm:pt modelId="{6D95363C-C1C0-4B80-9C6D-1CD2D8B01B03}">
      <dgm:prSet phldrT="[Tekst]" custT="1"/>
      <dgm:spPr>
        <a:xfrm>
          <a:off x="2176745" y="1850"/>
          <a:ext cx="1430452" cy="1430452"/>
        </a:xfrm>
        <a:solidFill>
          <a:schemeClr val="accent5">
            <a:lumMod val="90000"/>
          </a:schemeClr>
        </a:solidFill>
        <a:ln w="12700" cap="flat" cmpd="sng" algn="ctr">
          <a:solidFill>
            <a:sysClr val="window" lastClr="FFFFFF">
              <a:hueOff val="0"/>
              <a:satOff val="0"/>
              <a:lumOff val="0"/>
              <a:alphaOff val="0"/>
            </a:sysClr>
          </a:solidFill>
          <a:prstDash val="solid"/>
          <a:miter lim="800000"/>
        </a:ln>
        <a:effectLst/>
      </dgm:spPr>
      <dgm:t>
        <a:bodyPr/>
        <a:lstStyle/>
        <a:p>
          <a:r>
            <a:rPr lang="da-DK" sz="1200" dirty="0">
              <a:solidFill>
                <a:schemeClr val="accent6">
                  <a:lumMod val="50000"/>
                </a:schemeClr>
              </a:solidFill>
              <a:latin typeface="+mn-lt"/>
              <a:ea typeface="+mn-ea"/>
              <a:cs typeface="+mn-cs"/>
            </a:rPr>
            <a:t>Krav </a:t>
          </a:r>
          <a:r>
            <a:rPr lang="da-DK" sz="1200">
              <a:solidFill>
                <a:schemeClr val="accent6">
                  <a:lumMod val="50000"/>
                </a:schemeClr>
              </a:solidFill>
              <a:latin typeface="+mn-lt"/>
              <a:ea typeface="+mn-ea"/>
              <a:cs typeface="+mn-cs"/>
            </a:rPr>
            <a:t>om offentlige besparelser </a:t>
          </a:r>
          <a:endParaRPr lang="da-DK" sz="1200" dirty="0">
            <a:solidFill>
              <a:schemeClr val="accent6">
                <a:lumMod val="50000"/>
              </a:schemeClr>
            </a:solidFill>
            <a:latin typeface="+mn-lt"/>
            <a:ea typeface="+mn-ea"/>
            <a:cs typeface="+mn-cs"/>
          </a:endParaRPr>
        </a:p>
      </dgm:t>
    </dgm:pt>
    <dgm:pt modelId="{F7F7FA86-254F-4C80-94E1-53F1DF8E83E1}" type="parTrans" cxnId="{8CABA79C-52DE-40CA-809A-02254716EC5F}">
      <dgm:prSet/>
      <dgm:spPr/>
      <dgm:t>
        <a:bodyPr/>
        <a:lstStyle/>
        <a:p>
          <a:endParaRPr lang="da-DK" sz="1200">
            <a:solidFill>
              <a:schemeClr val="accent6">
                <a:lumMod val="50000"/>
              </a:schemeClr>
            </a:solidFill>
          </a:endParaRPr>
        </a:p>
      </dgm:t>
    </dgm:pt>
    <dgm:pt modelId="{A0430271-D968-4AE1-8C78-D907DC05B70C}" type="sibTrans" cxnId="{8CABA79C-52DE-40CA-809A-02254716EC5F}">
      <dgm:prSet custT="1"/>
      <dgm:spPr>
        <a:xfrm rot="2160000">
          <a:off x="3561928" y="1100486"/>
          <a:ext cx="380008" cy="482777"/>
        </a:xfrm>
        <a:solidFill>
          <a:schemeClr val="accent5">
            <a:lumMod val="50000"/>
          </a:schemeClr>
        </a:solidFill>
        <a:ln>
          <a:noFill/>
        </a:ln>
        <a:effectLst/>
      </dgm:spPr>
      <dgm:t>
        <a:bodyPr/>
        <a:lstStyle/>
        <a:p>
          <a:endParaRPr lang="da-DK" sz="1200">
            <a:solidFill>
              <a:schemeClr val="accent6">
                <a:lumMod val="50000"/>
              </a:schemeClr>
            </a:solidFill>
            <a:latin typeface="Calibri" panose="020F0502020204030204"/>
            <a:ea typeface="+mn-ea"/>
            <a:cs typeface="+mn-cs"/>
          </a:endParaRPr>
        </a:p>
      </dgm:t>
    </dgm:pt>
    <dgm:pt modelId="{A6BACCDF-EC88-4C07-91B1-33538B1BD5C2}">
      <dgm:prSet phldrT="[Tekst]" custT="1"/>
      <dgm:spPr>
        <a:xfrm>
          <a:off x="3914069" y="1264090"/>
          <a:ext cx="1430452" cy="1430452"/>
        </a:xfrm>
        <a:solidFill>
          <a:schemeClr val="accent5">
            <a:lumMod val="90000"/>
          </a:schemeClr>
        </a:solidFill>
        <a:ln w="12700" cap="flat" cmpd="sng" algn="ctr">
          <a:solidFill>
            <a:sysClr val="window" lastClr="FFFFFF">
              <a:hueOff val="0"/>
              <a:satOff val="0"/>
              <a:lumOff val="0"/>
              <a:alphaOff val="0"/>
            </a:sysClr>
          </a:solidFill>
          <a:prstDash val="solid"/>
          <a:miter lim="800000"/>
        </a:ln>
        <a:effectLst/>
      </dgm:spPr>
      <dgm:t>
        <a:bodyPr/>
        <a:lstStyle/>
        <a:p>
          <a:r>
            <a:rPr lang="da-DK" sz="1200">
              <a:solidFill>
                <a:schemeClr val="accent6">
                  <a:lumMod val="50000"/>
                </a:schemeClr>
              </a:solidFill>
              <a:latin typeface="+mn-lt"/>
              <a:ea typeface="+mn-ea"/>
              <a:cs typeface="+mn-cs"/>
            </a:rPr>
            <a:t>Dårligere velfærds-institutioner</a:t>
          </a:r>
          <a:endParaRPr lang="da-DK" sz="1200" dirty="0">
            <a:solidFill>
              <a:schemeClr val="accent6">
                <a:lumMod val="50000"/>
              </a:schemeClr>
            </a:solidFill>
            <a:latin typeface="+mn-lt"/>
            <a:ea typeface="+mn-ea"/>
            <a:cs typeface="+mn-cs"/>
          </a:endParaRPr>
        </a:p>
      </dgm:t>
    </dgm:pt>
    <dgm:pt modelId="{DB31CE56-4E4C-4742-8E47-2D4F147EEADB}" type="parTrans" cxnId="{ED43569C-C9EB-40E1-9E36-80F8A7D27359}">
      <dgm:prSet/>
      <dgm:spPr/>
      <dgm:t>
        <a:bodyPr/>
        <a:lstStyle/>
        <a:p>
          <a:endParaRPr lang="da-DK" sz="1200">
            <a:solidFill>
              <a:schemeClr val="accent6">
                <a:lumMod val="50000"/>
              </a:schemeClr>
            </a:solidFill>
          </a:endParaRPr>
        </a:p>
      </dgm:t>
    </dgm:pt>
    <dgm:pt modelId="{33397D1A-C310-47A5-A412-74B85A61B1B5}" type="sibTrans" cxnId="{ED43569C-C9EB-40E1-9E36-80F8A7D27359}">
      <dgm:prSet custT="1"/>
      <dgm:spPr>
        <a:xfrm rot="6480000">
          <a:off x="4110815" y="2748873"/>
          <a:ext cx="380008" cy="482777"/>
        </a:xfrm>
        <a:solidFill>
          <a:schemeClr val="accent5">
            <a:lumMod val="50000"/>
          </a:schemeClr>
        </a:solidFill>
        <a:ln>
          <a:noFill/>
        </a:ln>
        <a:effectLst/>
      </dgm:spPr>
      <dgm:t>
        <a:bodyPr/>
        <a:lstStyle/>
        <a:p>
          <a:endParaRPr lang="da-DK" sz="1200">
            <a:solidFill>
              <a:schemeClr val="accent6">
                <a:lumMod val="50000"/>
              </a:schemeClr>
            </a:solidFill>
            <a:latin typeface="Calibri" panose="020F0502020204030204"/>
            <a:ea typeface="+mn-ea"/>
            <a:cs typeface="+mn-cs"/>
          </a:endParaRPr>
        </a:p>
      </dgm:t>
    </dgm:pt>
    <dgm:pt modelId="{7D6383BF-182B-4620-8D92-692F6C32A16F}">
      <dgm:prSet phldrT="[Tekst]" custT="1"/>
      <dgm:spPr>
        <a:xfrm>
          <a:off x="3250471" y="3306438"/>
          <a:ext cx="1430452" cy="1430452"/>
        </a:xfrm>
        <a:solidFill>
          <a:schemeClr val="accent5">
            <a:lumMod val="90000"/>
          </a:schemeClr>
        </a:solidFill>
        <a:ln w="12700" cap="flat" cmpd="sng" algn="ctr">
          <a:solidFill>
            <a:sysClr val="window" lastClr="FFFFFF">
              <a:hueOff val="0"/>
              <a:satOff val="0"/>
              <a:lumOff val="0"/>
              <a:alphaOff val="0"/>
            </a:sysClr>
          </a:solidFill>
          <a:prstDash val="solid"/>
          <a:miter lim="800000"/>
        </a:ln>
        <a:effectLst/>
      </dgm:spPr>
      <dgm:t>
        <a:bodyPr/>
        <a:lstStyle/>
        <a:p>
          <a:r>
            <a:rPr lang="da-DK" sz="1200" dirty="0">
              <a:solidFill>
                <a:schemeClr val="accent6">
                  <a:lumMod val="50000"/>
                </a:schemeClr>
              </a:solidFill>
              <a:latin typeface="+mn-lt"/>
              <a:ea typeface="+mn-ea"/>
              <a:cs typeface="+mn-cs"/>
            </a:rPr>
            <a:t>Utilfredshed skat ~ service</a:t>
          </a:r>
        </a:p>
      </dgm:t>
    </dgm:pt>
    <dgm:pt modelId="{BEFA586E-511C-4A31-8B6C-50DA17346E27}" type="parTrans" cxnId="{0AB54BF6-62C4-4D14-A044-837FDE3CA19E}">
      <dgm:prSet/>
      <dgm:spPr/>
      <dgm:t>
        <a:bodyPr/>
        <a:lstStyle/>
        <a:p>
          <a:endParaRPr lang="da-DK" sz="1200">
            <a:solidFill>
              <a:schemeClr val="accent6">
                <a:lumMod val="50000"/>
              </a:schemeClr>
            </a:solidFill>
          </a:endParaRPr>
        </a:p>
      </dgm:t>
    </dgm:pt>
    <dgm:pt modelId="{0A97F9EC-067B-438F-ACA2-C91982E7AC89}" type="sibTrans" cxnId="{0AB54BF6-62C4-4D14-A044-837FDE3CA19E}">
      <dgm:prSet custT="1"/>
      <dgm:spPr>
        <a:xfrm rot="10800000">
          <a:off x="2712722" y="3780275"/>
          <a:ext cx="380008" cy="482777"/>
        </a:xfrm>
        <a:solidFill>
          <a:schemeClr val="accent5">
            <a:lumMod val="50000"/>
          </a:schemeClr>
        </a:solidFill>
        <a:ln>
          <a:noFill/>
        </a:ln>
        <a:effectLst/>
      </dgm:spPr>
      <dgm:t>
        <a:bodyPr/>
        <a:lstStyle/>
        <a:p>
          <a:endParaRPr lang="da-DK" sz="1200">
            <a:solidFill>
              <a:schemeClr val="accent6">
                <a:lumMod val="50000"/>
              </a:schemeClr>
            </a:solidFill>
            <a:latin typeface="Calibri" panose="020F0502020204030204"/>
            <a:ea typeface="+mn-ea"/>
            <a:cs typeface="+mn-cs"/>
          </a:endParaRPr>
        </a:p>
      </dgm:t>
    </dgm:pt>
    <dgm:pt modelId="{3E9669D1-5923-451C-A4A9-05F0B2A76FD5}">
      <dgm:prSet phldrT="[Tekst]" custT="1"/>
      <dgm:spPr>
        <a:xfrm>
          <a:off x="1103020" y="3306438"/>
          <a:ext cx="1430452" cy="1430452"/>
        </a:xfrm>
        <a:solidFill>
          <a:schemeClr val="accent5">
            <a:lumMod val="90000"/>
          </a:schemeClr>
        </a:solidFill>
        <a:ln w="12700" cap="flat" cmpd="sng" algn="ctr">
          <a:solidFill>
            <a:sysClr val="window" lastClr="FFFFFF">
              <a:hueOff val="0"/>
              <a:satOff val="0"/>
              <a:lumOff val="0"/>
              <a:alphaOff val="0"/>
            </a:sysClr>
          </a:solidFill>
          <a:prstDash val="solid"/>
          <a:miter lim="800000"/>
        </a:ln>
        <a:effectLst/>
      </dgm:spPr>
      <dgm:t>
        <a:bodyPr/>
        <a:lstStyle/>
        <a:p>
          <a:r>
            <a:rPr lang="da-DK" sz="1200" dirty="0">
              <a:solidFill>
                <a:schemeClr val="accent6">
                  <a:lumMod val="50000"/>
                </a:schemeClr>
              </a:solidFill>
              <a:latin typeface="+mn-lt"/>
              <a:ea typeface="+mn-ea"/>
              <a:cs typeface="+mn-cs"/>
            </a:rPr>
            <a:t>Krav om private alternativer</a:t>
          </a:r>
        </a:p>
      </dgm:t>
    </dgm:pt>
    <dgm:pt modelId="{A268055A-0824-467F-A19F-6A3DB5E743F6}" type="parTrans" cxnId="{67226BFB-92A2-41CB-923B-528E140F24BB}">
      <dgm:prSet/>
      <dgm:spPr/>
      <dgm:t>
        <a:bodyPr/>
        <a:lstStyle/>
        <a:p>
          <a:endParaRPr lang="da-DK" sz="1200">
            <a:solidFill>
              <a:schemeClr val="accent6">
                <a:lumMod val="50000"/>
              </a:schemeClr>
            </a:solidFill>
          </a:endParaRPr>
        </a:p>
      </dgm:t>
    </dgm:pt>
    <dgm:pt modelId="{708DF852-CB93-42B5-997C-047FDB5189B6}" type="sibTrans" cxnId="{67226BFB-92A2-41CB-923B-528E140F24BB}">
      <dgm:prSet custT="1"/>
      <dgm:spPr>
        <a:xfrm rot="15120000">
          <a:off x="1299766" y="2769330"/>
          <a:ext cx="380008" cy="482777"/>
        </a:xfrm>
        <a:solidFill>
          <a:schemeClr val="accent5">
            <a:lumMod val="50000"/>
          </a:schemeClr>
        </a:solidFill>
        <a:ln>
          <a:noFill/>
        </a:ln>
        <a:effectLst/>
      </dgm:spPr>
      <dgm:t>
        <a:bodyPr/>
        <a:lstStyle/>
        <a:p>
          <a:endParaRPr lang="da-DK" sz="1200">
            <a:solidFill>
              <a:schemeClr val="accent6">
                <a:lumMod val="50000"/>
              </a:schemeClr>
            </a:solidFill>
            <a:latin typeface="Calibri" panose="020F0502020204030204"/>
            <a:ea typeface="+mn-ea"/>
            <a:cs typeface="+mn-cs"/>
          </a:endParaRPr>
        </a:p>
      </dgm:t>
    </dgm:pt>
    <dgm:pt modelId="{50D6195B-0CC9-4FF5-A9A6-D139D2727C7C}">
      <dgm:prSet phldrT="[Tekst]" custT="1"/>
      <dgm:spPr>
        <a:xfrm>
          <a:off x="439421" y="1264090"/>
          <a:ext cx="1430452" cy="1430452"/>
        </a:xfrm>
        <a:solidFill>
          <a:schemeClr val="accent5">
            <a:lumMod val="90000"/>
          </a:schemeClr>
        </a:solidFill>
        <a:ln w="12700" cap="flat" cmpd="sng" algn="ctr">
          <a:solidFill>
            <a:sysClr val="window" lastClr="FFFFFF">
              <a:hueOff val="0"/>
              <a:satOff val="0"/>
              <a:lumOff val="0"/>
              <a:alphaOff val="0"/>
            </a:sysClr>
          </a:solidFill>
          <a:prstDash val="solid"/>
          <a:miter lim="800000"/>
        </a:ln>
        <a:effectLst/>
      </dgm:spPr>
      <dgm:t>
        <a:bodyPr/>
        <a:lstStyle/>
        <a:p>
          <a:r>
            <a:rPr lang="da-DK" sz="1200" dirty="0">
              <a:solidFill>
                <a:schemeClr val="accent6">
                  <a:lumMod val="50000"/>
                </a:schemeClr>
              </a:solidFill>
              <a:latin typeface="+mn-lt"/>
              <a:ea typeface="+mn-ea"/>
              <a:cs typeface="+mn-cs"/>
            </a:rPr>
            <a:t>Krav om mindre skat</a:t>
          </a:r>
        </a:p>
      </dgm:t>
    </dgm:pt>
    <dgm:pt modelId="{78945E60-88C3-434A-95F9-1F96E27301DC}" type="parTrans" cxnId="{1A61F44F-D8E4-4BA3-9F79-0DE6C3089B99}">
      <dgm:prSet/>
      <dgm:spPr/>
      <dgm:t>
        <a:bodyPr/>
        <a:lstStyle/>
        <a:p>
          <a:endParaRPr lang="da-DK" sz="1200">
            <a:solidFill>
              <a:schemeClr val="accent6">
                <a:lumMod val="50000"/>
              </a:schemeClr>
            </a:solidFill>
          </a:endParaRPr>
        </a:p>
      </dgm:t>
    </dgm:pt>
    <dgm:pt modelId="{88973FEA-0A3F-49F4-8358-F9CD454A2A7E}" type="sibTrans" cxnId="{1A61F44F-D8E4-4BA3-9F79-0DE6C3089B99}">
      <dgm:prSet custT="1"/>
      <dgm:spPr>
        <a:xfrm rot="19440000">
          <a:off x="1824604" y="1113130"/>
          <a:ext cx="380008" cy="482777"/>
        </a:xfrm>
        <a:solidFill>
          <a:schemeClr val="accent5">
            <a:lumMod val="50000"/>
          </a:schemeClr>
        </a:solidFill>
        <a:ln>
          <a:noFill/>
        </a:ln>
        <a:effectLst/>
      </dgm:spPr>
      <dgm:t>
        <a:bodyPr/>
        <a:lstStyle/>
        <a:p>
          <a:endParaRPr lang="da-DK" sz="1200">
            <a:solidFill>
              <a:schemeClr val="accent6">
                <a:lumMod val="50000"/>
              </a:schemeClr>
            </a:solidFill>
            <a:latin typeface="Calibri" panose="020F0502020204030204"/>
            <a:ea typeface="+mn-ea"/>
            <a:cs typeface="+mn-cs"/>
          </a:endParaRPr>
        </a:p>
      </dgm:t>
    </dgm:pt>
    <dgm:pt modelId="{7E2943FF-C9EA-42F1-A8F0-71425E4671AC}" type="pres">
      <dgm:prSet presAssocID="{83C4BF73-3B88-4E8B-9569-CC88B06EB295}" presName="cycle" presStyleCnt="0">
        <dgm:presLayoutVars>
          <dgm:dir/>
          <dgm:resizeHandles val="exact"/>
        </dgm:presLayoutVars>
      </dgm:prSet>
      <dgm:spPr/>
    </dgm:pt>
    <dgm:pt modelId="{FDEB077C-B777-4112-A5E2-7979CB01AB3D}" type="pres">
      <dgm:prSet presAssocID="{6D95363C-C1C0-4B80-9C6D-1CD2D8B01B03}" presName="node" presStyleLbl="node1" presStyleIdx="0" presStyleCnt="5">
        <dgm:presLayoutVars>
          <dgm:bulletEnabled val="1"/>
        </dgm:presLayoutVars>
      </dgm:prSet>
      <dgm:spPr>
        <a:prstGeom prst="ellipse">
          <a:avLst/>
        </a:prstGeom>
      </dgm:spPr>
    </dgm:pt>
    <dgm:pt modelId="{AAF6F67B-F5D8-400D-89F7-981D6793052F}" type="pres">
      <dgm:prSet presAssocID="{A0430271-D968-4AE1-8C78-D907DC05B70C}" presName="sibTrans" presStyleLbl="sibTrans2D1" presStyleIdx="0" presStyleCnt="5"/>
      <dgm:spPr>
        <a:prstGeom prst="rightArrow">
          <a:avLst>
            <a:gd name="adj1" fmla="val 60000"/>
            <a:gd name="adj2" fmla="val 50000"/>
          </a:avLst>
        </a:prstGeom>
      </dgm:spPr>
    </dgm:pt>
    <dgm:pt modelId="{0354D2F7-42E6-44EA-9C1A-788348E62272}" type="pres">
      <dgm:prSet presAssocID="{A0430271-D968-4AE1-8C78-D907DC05B70C}" presName="connectorText" presStyleLbl="sibTrans2D1" presStyleIdx="0" presStyleCnt="5"/>
      <dgm:spPr/>
    </dgm:pt>
    <dgm:pt modelId="{55B68BCC-4D9A-4DD4-A736-76055327FD88}" type="pres">
      <dgm:prSet presAssocID="{A6BACCDF-EC88-4C07-91B1-33538B1BD5C2}" presName="node" presStyleLbl="node1" presStyleIdx="1" presStyleCnt="5">
        <dgm:presLayoutVars>
          <dgm:bulletEnabled val="1"/>
        </dgm:presLayoutVars>
      </dgm:prSet>
      <dgm:spPr>
        <a:prstGeom prst="ellipse">
          <a:avLst/>
        </a:prstGeom>
      </dgm:spPr>
    </dgm:pt>
    <dgm:pt modelId="{5F0D8F25-2055-4FB0-B804-8E89CF645880}" type="pres">
      <dgm:prSet presAssocID="{33397D1A-C310-47A5-A412-74B85A61B1B5}" presName="sibTrans" presStyleLbl="sibTrans2D1" presStyleIdx="1" presStyleCnt="5"/>
      <dgm:spPr>
        <a:prstGeom prst="rightArrow">
          <a:avLst>
            <a:gd name="adj1" fmla="val 60000"/>
            <a:gd name="adj2" fmla="val 50000"/>
          </a:avLst>
        </a:prstGeom>
      </dgm:spPr>
    </dgm:pt>
    <dgm:pt modelId="{7A401FD0-4A58-46C9-BB69-F1A8FA8F673D}" type="pres">
      <dgm:prSet presAssocID="{33397D1A-C310-47A5-A412-74B85A61B1B5}" presName="connectorText" presStyleLbl="sibTrans2D1" presStyleIdx="1" presStyleCnt="5"/>
      <dgm:spPr/>
    </dgm:pt>
    <dgm:pt modelId="{977B80F5-6B79-468F-B893-6E25F4FBD089}" type="pres">
      <dgm:prSet presAssocID="{7D6383BF-182B-4620-8D92-692F6C32A16F}" presName="node" presStyleLbl="node1" presStyleIdx="2" presStyleCnt="5">
        <dgm:presLayoutVars>
          <dgm:bulletEnabled val="1"/>
        </dgm:presLayoutVars>
      </dgm:prSet>
      <dgm:spPr>
        <a:prstGeom prst="ellipse">
          <a:avLst/>
        </a:prstGeom>
      </dgm:spPr>
    </dgm:pt>
    <dgm:pt modelId="{DD53E0D4-7231-4FAC-A1CA-8DBA66D5EBF8}" type="pres">
      <dgm:prSet presAssocID="{0A97F9EC-067B-438F-ACA2-C91982E7AC89}" presName="sibTrans" presStyleLbl="sibTrans2D1" presStyleIdx="2" presStyleCnt="5"/>
      <dgm:spPr>
        <a:prstGeom prst="rightArrow">
          <a:avLst>
            <a:gd name="adj1" fmla="val 60000"/>
            <a:gd name="adj2" fmla="val 50000"/>
          </a:avLst>
        </a:prstGeom>
      </dgm:spPr>
    </dgm:pt>
    <dgm:pt modelId="{6E460B62-095E-4688-8479-A9DF779CA576}" type="pres">
      <dgm:prSet presAssocID="{0A97F9EC-067B-438F-ACA2-C91982E7AC89}" presName="connectorText" presStyleLbl="sibTrans2D1" presStyleIdx="2" presStyleCnt="5"/>
      <dgm:spPr/>
    </dgm:pt>
    <dgm:pt modelId="{FBB84007-C7AE-493B-9A7A-E6A503A03648}" type="pres">
      <dgm:prSet presAssocID="{3E9669D1-5923-451C-A4A9-05F0B2A76FD5}" presName="node" presStyleLbl="node1" presStyleIdx="3" presStyleCnt="5">
        <dgm:presLayoutVars>
          <dgm:bulletEnabled val="1"/>
        </dgm:presLayoutVars>
      </dgm:prSet>
      <dgm:spPr>
        <a:prstGeom prst="ellipse">
          <a:avLst/>
        </a:prstGeom>
      </dgm:spPr>
    </dgm:pt>
    <dgm:pt modelId="{67318B47-1FE3-4757-B710-50D12AD7C9C7}" type="pres">
      <dgm:prSet presAssocID="{708DF852-CB93-42B5-997C-047FDB5189B6}" presName="sibTrans" presStyleLbl="sibTrans2D1" presStyleIdx="3" presStyleCnt="5"/>
      <dgm:spPr>
        <a:prstGeom prst="rightArrow">
          <a:avLst>
            <a:gd name="adj1" fmla="val 60000"/>
            <a:gd name="adj2" fmla="val 50000"/>
          </a:avLst>
        </a:prstGeom>
      </dgm:spPr>
    </dgm:pt>
    <dgm:pt modelId="{4B66BEDD-8040-4694-AF4A-31D509583FCE}" type="pres">
      <dgm:prSet presAssocID="{708DF852-CB93-42B5-997C-047FDB5189B6}" presName="connectorText" presStyleLbl="sibTrans2D1" presStyleIdx="3" presStyleCnt="5"/>
      <dgm:spPr/>
    </dgm:pt>
    <dgm:pt modelId="{154ED4A5-2D13-49BE-B537-D30DFF3F5743}" type="pres">
      <dgm:prSet presAssocID="{50D6195B-0CC9-4FF5-A9A6-D139D2727C7C}" presName="node" presStyleLbl="node1" presStyleIdx="4" presStyleCnt="5">
        <dgm:presLayoutVars>
          <dgm:bulletEnabled val="1"/>
        </dgm:presLayoutVars>
      </dgm:prSet>
      <dgm:spPr>
        <a:prstGeom prst="ellipse">
          <a:avLst/>
        </a:prstGeom>
      </dgm:spPr>
    </dgm:pt>
    <dgm:pt modelId="{98379A1E-B3E3-4114-9583-2E1AC521EC3D}" type="pres">
      <dgm:prSet presAssocID="{88973FEA-0A3F-49F4-8358-F9CD454A2A7E}" presName="sibTrans" presStyleLbl="sibTrans2D1" presStyleIdx="4" presStyleCnt="5"/>
      <dgm:spPr>
        <a:prstGeom prst="rightArrow">
          <a:avLst>
            <a:gd name="adj1" fmla="val 60000"/>
            <a:gd name="adj2" fmla="val 50000"/>
          </a:avLst>
        </a:prstGeom>
      </dgm:spPr>
    </dgm:pt>
    <dgm:pt modelId="{F09CDDD5-69EB-44FF-997B-1134DE9C7141}" type="pres">
      <dgm:prSet presAssocID="{88973FEA-0A3F-49F4-8358-F9CD454A2A7E}" presName="connectorText" presStyleLbl="sibTrans2D1" presStyleIdx="4" presStyleCnt="5"/>
      <dgm:spPr/>
    </dgm:pt>
  </dgm:ptLst>
  <dgm:cxnLst>
    <dgm:cxn modelId="{E4ECA2DD-08DF-43DA-BB28-A9253B34AC86}" type="presOf" srcId="{A0430271-D968-4AE1-8C78-D907DC05B70C}" destId="{0354D2F7-42E6-44EA-9C1A-788348E62272}" srcOrd="1" destOrd="0" presId="urn:microsoft.com/office/officeart/2005/8/layout/cycle2"/>
    <dgm:cxn modelId="{9D679218-4903-4665-BBB5-1D6820C62658}" type="presOf" srcId="{83C4BF73-3B88-4E8B-9569-CC88B06EB295}" destId="{7E2943FF-C9EA-42F1-A8F0-71425E4671AC}" srcOrd="0" destOrd="0" presId="urn:microsoft.com/office/officeart/2005/8/layout/cycle2"/>
    <dgm:cxn modelId="{547C7CAC-0108-4810-93C5-B97BF19997FC}" type="presOf" srcId="{A0430271-D968-4AE1-8C78-D907DC05B70C}" destId="{AAF6F67B-F5D8-400D-89F7-981D6793052F}" srcOrd="0" destOrd="0" presId="urn:microsoft.com/office/officeart/2005/8/layout/cycle2"/>
    <dgm:cxn modelId="{436EC00E-87F7-4DD8-BCA0-6A8555EBCF15}" type="presOf" srcId="{88973FEA-0A3F-49F4-8358-F9CD454A2A7E}" destId="{F09CDDD5-69EB-44FF-997B-1134DE9C7141}" srcOrd="1" destOrd="0" presId="urn:microsoft.com/office/officeart/2005/8/layout/cycle2"/>
    <dgm:cxn modelId="{0AB54BF6-62C4-4D14-A044-837FDE3CA19E}" srcId="{83C4BF73-3B88-4E8B-9569-CC88B06EB295}" destId="{7D6383BF-182B-4620-8D92-692F6C32A16F}" srcOrd="2" destOrd="0" parTransId="{BEFA586E-511C-4A31-8B6C-50DA17346E27}" sibTransId="{0A97F9EC-067B-438F-ACA2-C91982E7AC89}"/>
    <dgm:cxn modelId="{3FD553AD-9873-42FF-A05A-A12BA330F9E5}" type="presOf" srcId="{3E9669D1-5923-451C-A4A9-05F0B2A76FD5}" destId="{FBB84007-C7AE-493B-9A7A-E6A503A03648}" srcOrd="0" destOrd="0" presId="urn:microsoft.com/office/officeart/2005/8/layout/cycle2"/>
    <dgm:cxn modelId="{AD85234C-61C0-4E15-BADB-37CBEA4C41DA}" type="presOf" srcId="{708DF852-CB93-42B5-997C-047FDB5189B6}" destId="{67318B47-1FE3-4757-B710-50D12AD7C9C7}" srcOrd="0" destOrd="0" presId="urn:microsoft.com/office/officeart/2005/8/layout/cycle2"/>
    <dgm:cxn modelId="{06080B8A-A944-48D0-841B-A75A3183E2FB}" type="presOf" srcId="{A6BACCDF-EC88-4C07-91B1-33538B1BD5C2}" destId="{55B68BCC-4D9A-4DD4-A736-76055327FD88}" srcOrd="0" destOrd="0" presId="urn:microsoft.com/office/officeart/2005/8/layout/cycle2"/>
    <dgm:cxn modelId="{B15AE7F3-6730-47DD-AA46-967440D2802D}" type="presOf" srcId="{33397D1A-C310-47A5-A412-74B85A61B1B5}" destId="{7A401FD0-4A58-46C9-BB69-F1A8FA8F673D}" srcOrd="1" destOrd="0" presId="urn:microsoft.com/office/officeart/2005/8/layout/cycle2"/>
    <dgm:cxn modelId="{5FAC55B2-8DB8-4145-92A6-FA530BE2AA0B}" type="presOf" srcId="{7D6383BF-182B-4620-8D92-692F6C32A16F}" destId="{977B80F5-6B79-468F-B893-6E25F4FBD089}" srcOrd="0" destOrd="0" presId="urn:microsoft.com/office/officeart/2005/8/layout/cycle2"/>
    <dgm:cxn modelId="{3FFCE947-D58D-4E49-BB93-E07F33D40FB9}" type="presOf" srcId="{88973FEA-0A3F-49F4-8358-F9CD454A2A7E}" destId="{98379A1E-B3E3-4114-9583-2E1AC521EC3D}" srcOrd="0" destOrd="0" presId="urn:microsoft.com/office/officeart/2005/8/layout/cycle2"/>
    <dgm:cxn modelId="{47CD94F4-647B-4805-80A9-58142193D627}" type="presOf" srcId="{0A97F9EC-067B-438F-ACA2-C91982E7AC89}" destId="{DD53E0D4-7231-4FAC-A1CA-8DBA66D5EBF8}" srcOrd="0" destOrd="0" presId="urn:microsoft.com/office/officeart/2005/8/layout/cycle2"/>
    <dgm:cxn modelId="{1A61F44F-D8E4-4BA3-9F79-0DE6C3089B99}" srcId="{83C4BF73-3B88-4E8B-9569-CC88B06EB295}" destId="{50D6195B-0CC9-4FF5-A9A6-D139D2727C7C}" srcOrd="4" destOrd="0" parTransId="{78945E60-88C3-434A-95F9-1F96E27301DC}" sibTransId="{88973FEA-0A3F-49F4-8358-F9CD454A2A7E}"/>
    <dgm:cxn modelId="{D89B34A6-B025-46E5-A6E2-EC86F60AA6FE}" type="presOf" srcId="{708DF852-CB93-42B5-997C-047FDB5189B6}" destId="{4B66BEDD-8040-4694-AF4A-31D509583FCE}" srcOrd="1" destOrd="0" presId="urn:microsoft.com/office/officeart/2005/8/layout/cycle2"/>
    <dgm:cxn modelId="{414DF6DA-5971-4195-8BDC-3098347CBDE8}" type="presOf" srcId="{50D6195B-0CC9-4FF5-A9A6-D139D2727C7C}" destId="{154ED4A5-2D13-49BE-B537-D30DFF3F5743}" srcOrd="0" destOrd="0" presId="urn:microsoft.com/office/officeart/2005/8/layout/cycle2"/>
    <dgm:cxn modelId="{68B92CA7-24E9-43D1-9321-18C83AD6FC7F}" type="presOf" srcId="{0A97F9EC-067B-438F-ACA2-C91982E7AC89}" destId="{6E460B62-095E-4688-8479-A9DF779CA576}" srcOrd="1" destOrd="0" presId="urn:microsoft.com/office/officeart/2005/8/layout/cycle2"/>
    <dgm:cxn modelId="{859C1D0D-36D4-4DC6-AA21-A593ACFCBCD4}" type="presOf" srcId="{6D95363C-C1C0-4B80-9C6D-1CD2D8B01B03}" destId="{FDEB077C-B777-4112-A5E2-7979CB01AB3D}" srcOrd="0" destOrd="0" presId="urn:microsoft.com/office/officeart/2005/8/layout/cycle2"/>
    <dgm:cxn modelId="{8CABA79C-52DE-40CA-809A-02254716EC5F}" srcId="{83C4BF73-3B88-4E8B-9569-CC88B06EB295}" destId="{6D95363C-C1C0-4B80-9C6D-1CD2D8B01B03}" srcOrd="0" destOrd="0" parTransId="{F7F7FA86-254F-4C80-94E1-53F1DF8E83E1}" sibTransId="{A0430271-D968-4AE1-8C78-D907DC05B70C}"/>
    <dgm:cxn modelId="{ED43569C-C9EB-40E1-9E36-80F8A7D27359}" srcId="{83C4BF73-3B88-4E8B-9569-CC88B06EB295}" destId="{A6BACCDF-EC88-4C07-91B1-33538B1BD5C2}" srcOrd="1" destOrd="0" parTransId="{DB31CE56-4E4C-4742-8E47-2D4F147EEADB}" sibTransId="{33397D1A-C310-47A5-A412-74B85A61B1B5}"/>
    <dgm:cxn modelId="{67226BFB-92A2-41CB-923B-528E140F24BB}" srcId="{83C4BF73-3B88-4E8B-9569-CC88B06EB295}" destId="{3E9669D1-5923-451C-A4A9-05F0B2A76FD5}" srcOrd="3" destOrd="0" parTransId="{A268055A-0824-467F-A19F-6A3DB5E743F6}" sibTransId="{708DF852-CB93-42B5-997C-047FDB5189B6}"/>
    <dgm:cxn modelId="{3DE463F3-8052-4563-95D0-8040B23A2DEB}" type="presOf" srcId="{33397D1A-C310-47A5-A412-74B85A61B1B5}" destId="{5F0D8F25-2055-4FB0-B804-8E89CF645880}" srcOrd="0" destOrd="0" presId="urn:microsoft.com/office/officeart/2005/8/layout/cycle2"/>
    <dgm:cxn modelId="{4AECAE98-A6B3-4753-97D2-4FF4F8E73EE3}" type="presParOf" srcId="{7E2943FF-C9EA-42F1-A8F0-71425E4671AC}" destId="{FDEB077C-B777-4112-A5E2-7979CB01AB3D}" srcOrd="0" destOrd="0" presId="urn:microsoft.com/office/officeart/2005/8/layout/cycle2"/>
    <dgm:cxn modelId="{B1B02B9E-6FE7-4E25-A03B-7C691EF79726}" type="presParOf" srcId="{7E2943FF-C9EA-42F1-A8F0-71425E4671AC}" destId="{AAF6F67B-F5D8-400D-89F7-981D6793052F}" srcOrd="1" destOrd="0" presId="urn:microsoft.com/office/officeart/2005/8/layout/cycle2"/>
    <dgm:cxn modelId="{FAC28C86-6631-463E-B24B-CB3F442CF90F}" type="presParOf" srcId="{AAF6F67B-F5D8-400D-89F7-981D6793052F}" destId="{0354D2F7-42E6-44EA-9C1A-788348E62272}" srcOrd="0" destOrd="0" presId="urn:microsoft.com/office/officeart/2005/8/layout/cycle2"/>
    <dgm:cxn modelId="{FA7F67E2-3ACF-4AF7-82C6-DF7412F6EAD3}" type="presParOf" srcId="{7E2943FF-C9EA-42F1-A8F0-71425E4671AC}" destId="{55B68BCC-4D9A-4DD4-A736-76055327FD88}" srcOrd="2" destOrd="0" presId="urn:microsoft.com/office/officeart/2005/8/layout/cycle2"/>
    <dgm:cxn modelId="{4846545A-6BB9-46BA-8523-C04684B2630D}" type="presParOf" srcId="{7E2943FF-C9EA-42F1-A8F0-71425E4671AC}" destId="{5F0D8F25-2055-4FB0-B804-8E89CF645880}" srcOrd="3" destOrd="0" presId="urn:microsoft.com/office/officeart/2005/8/layout/cycle2"/>
    <dgm:cxn modelId="{BDF854F9-FDCF-45DA-9AA9-6036CED4DEC1}" type="presParOf" srcId="{5F0D8F25-2055-4FB0-B804-8E89CF645880}" destId="{7A401FD0-4A58-46C9-BB69-F1A8FA8F673D}" srcOrd="0" destOrd="0" presId="urn:microsoft.com/office/officeart/2005/8/layout/cycle2"/>
    <dgm:cxn modelId="{73A5DE68-D214-4912-B603-D48BB4332C12}" type="presParOf" srcId="{7E2943FF-C9EA-42F1-A8F0-71425E4671AC}" destId="{977B80F5-6B79-468F-B893-6E25F4FBD089}" srcOrd="4" destOrd="0" presId="urn:microsoft.com/office/officeart/2005/8/layout/cycle2"/>
    <dgm:cxn modelId="{636F9B37-87CD-4D46-8EA3-4341C094874B}" type="presParOf" srcId="{7E2943FF-C9EA-42F1-A8F0-71425E4671AC}" destId="{DD53E0D4-7231-4FAC-A1CA-8DBA66D5EBF8}" srcOrd="5" destOrd="0" presId="urn:microsoft.com/office/officeart/2005/8/layout/cycle2"/>
    <dgm:cxn modelId="{83B4952E-97D8-4831-9048-F9C31D6D7D29}" type="presParOf" srcId="{DD53E0D4-7231-4FAC-A1CA-8DBA66D5EBF8}" destId="{6E460B62-095E-4688-8479-A9DF779CA576}" srcOrd="0" destOrd="0" presId="urn:microsoft.com/office/officeart/2005/8/layout/cycle2"/>
    <dgm:cxn modelId="{A029E06A-C74D-486D-B242-91BB86E9EAE4}" type="presParOf" srcId="{7E2943FF-C9EA-42F1-A8F0-71425E4671AC}" destId="{FBB84007-C7AE-493B-9A7A-E6A503A03648}" srcOrd="6" destOrd="0" presId="urn:microsoft.com/office/officeart/2005/8/layout/cycle2"/>
    <dgm:cxn modelId="{B9015534-2C6C-4997-9B78-5815DA43D559}" type="presParOf" srcId="{7E2943FF-C9EA-42F1-A8F0-71425E4671AC}" destId="{67318B47-1FE3-4757-B710-50D12AD7C9C7}" srcOrd="7" destOrd="0" presId="urn:microsoft.com/office/officeart/2005/8/layout/cycle2"/>
    <dgm:cxn modelId="{23D49384-3556-49B5-81CC-7992A7D9B816}" type="presParOf" srcId="{67318B47-1FE3-4757-B710-50D12AD7C9C7}" destId="{4B66BEDD-8040-4694-AF4A-31D509583FCE}" srcOrd="0" destOrd="0" presId="urn:microsoft.com/office/officeart/2005/8/layout/cycle2"/>
    <dgm:cxn modelId="{2588B528-1258-4D42-8B25-61F32251AB29}" type="presParOf" srcId="{7E2943FF-C9EA-42F1-A8F0-71425E4671AC}" destId="{154ED4A5-2D13-49BE-B537-D30DFF3F5743}" srcOrd="8" destOrd="0" presId="urn:microsoft.com/office/officeart/2005/8/layout/cycle2"/>
    <dgm:cxn modelId="{D48A15AB-6186-4FFD-B6F8-953E03E9A377}" type="presParOf" srcId="{7E2943FF-C9EA-42F1-A8F0-71425E4671AC}" destId="{98379A1E-B3E3-4114-9583-2E1AC521EC3D}" srcOrd="9" destOrd="0" presId="urn:microsoft.com/office/officeart/2005/8/layout/cycle2"/>
    <dgm:cxn modelId="{F0490C33-2CC2-4E8C-9377-86708990D1CF}" type="presParOf" srcId="{98379A1E-B3E3-4114-9583-2E1AC521EC3D}" destId="{F09CDDD5-69EB-44FF-997B-1134DE9C7141}" srcOrd="0" destOrd="0" presId="urn:microsoft.com/office/officeart/2005/8/layout/cycle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D9AA65E-4D5C-47D1-92A3-2DFE29133E58}"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da-DK"/>
        </a:p>
      </dgm:t>
    </dgm:pt>
    <dgm:pt modelId="{4863D0EE-529C-451B-8CBA-F1871E0E071D}">
      <dgm:prSet phldrT="[Tekst]"/>
      <dgm:spPr/>
      <dgm:t>
        <a:bodyPr/>
        <a:lstStyle/>
        <a:p>
          <a:r>
            <a:rPr lang="da-DK" dirty="0"/>
            <a:t>Fødsel</a:t>
          </a:r>
        </a:p>
      </dgm:t>
    </dgm:pt>
    <dgm:pt modelId="{0DFD68B3-B99C-48A9-ACCD-D6CC79958EA0}" type="parTrans" cxnId="{759E7E59-42D9-4730-8D81-C41B183A40AC}">
      <dgm:prSet/>
      <dgm:spPr/>
      <dgm:t>
        <a:bodyPr/>
        <a:lstStyle/>
        <a:p>
          <a:endParaRPr lang="da-DK"/>
        </a:p>
      </dgm:t>
    </dgm:pt>
    <dgm:pt modelId="{47A64C03-763A-4F32-AEB4-DDB617E7C6D8}" type="sibTrans" cxnId="{759E7E59-42D9-4730-8D81-C41B183A40AC}">
      <dgm:prSet/>
      <dgm:spPr/>
      <dgm:t>
        <a:bodyPr/>
        <a:lstStyle/>
        <a:p>
          <a:endParaRPr lang="da-DK"/>
        </a:p>
      </dgm:t>
    </dgm:pt>
    <dgm:pt modelId="{723B8603-9879-4583-B6AA-9A3D335514AE}">
      <dgm:prSet phldrT="[Tekst]"/>
      <dgm:spPr/>
      <dgm:t>
        <a:bodyPr/>
        <a:lstStyle/>
        <a:p>
          <a:r>
            <a:rPr lang="da-DK" dirty="0"/>
            <a:t>læge</a:t>
          </a:r>
        </a:p>
      </dgm:t>
    </dgm:pt>
    <dgm:pt modelId="{DF5964EA-6DF2-4810-A705-09F09BD3FDB0}" type="parTrans" cxnId="{8CA5FAEB-DCF6-41E6-8EE7-942FB3530FA4}">
      <dgm:prSet/>
      <dgm:spPr/>
      <dgm:t>
        <a:bodyPr/>
        <a:lstStyle/>
        <a:p>
          <a:endParaRPr lang="da-DK"/>
        </a:p>
      </dgm:t>
    </dgm:pt>
    <dgm:pt modelId="{B9196CEA-4F7E-47D6-BF16-FFD1998FE560}" type="sibTrans" cxnId="{8CA5FAEB-DCF6-41E6-8EE7-942FB3530FA4}">
      <dgm:prSet/>
      <dgm:spPr/>
      <dgm:t>
        <a:bodyPr/>
        <a:lstStyle/>
        <a:p>
          <a:endParaRPr lang="da-DK"/>
        </a:p>
      </dgm:t>
    </dgm:pt>
    <dgm:pt modelId="{91D72ECF-CD37-4434-AC5F-86944027F76D}">
      <dgm:prSet phldrT="[Tekst]"/>
      <dgm:spPr/>
      <dgm:t>
        <a:bodyPr/>
        <a:lstStyle/>
        <a:p>
          <a:r>
            <a:rPr lang="da-DK" dirty="0" err="1"/>
            <a:t>Jordmoder</a:t>
          </a:r>
          <a:endParaRPr lang="da-DK" dirty="0"/>
        </a:p>
      </dgm:t>
    </dgm:pt>
    <dgm:pt modelId="{F60AC058-3296-4EB0-96CB-8348A9072C3E}" type="parTrans" cxnId="{E2B1A0CF-2CAD-4616-BCC3-6B103EA78BAF}">
      <dgm:prSet/>
      <dgm:spPr/>
      <dgm:t>
        <a:bodyPr/>
        <a:lstStyle/>
        <a:p>
          <a:endParaRPr lang="da-DK"/>
        </a:p>
      </dgm:t>
    </dgm:pt>
    <dgm:pt modelId="{AD969CB7-ECF3-403B-97D4-ED012F9176DA}" type="sibTrans" cxnId="{E2B1A0CF-2CAD-4616-BCC3-6B103EA78BAF}">
      <dgm:prSet/>
      <dgm:spPr/>
      <dgm:t>
        <a:bodyPr/>
        <a:lstStyle/>
        <a:p>
          <a:endParaRPr lang="da-DK"/>
        </a:p>
      </dgm:t>
    </dgm:pt>
    <dgm:pt modelId="{0E4037C8-0B6A-4B05-9296-94F0529F00F8}">
      <dgm:prSet phldrT="[Tekst]"/>
      <dgm:spPr/>
      <dgm:t>
        <a:bodyPr/>
        <a:lstStyle/>
        <a:p>
          <a:r>
            <a:rPr lang="da-DK" dirty="0"/>
            <a:t>Hjemme støtte</a:t>
          </a:r>
        </a:p>
      </dgm:t>
    </dgm:pt>
    <dgm:pt modelId="{758B8D69-34E1-493A-99B3-562DC223ADE2}" type="parTrans" cxnId="{D6B8976C-216D-4F2E-B879-E093ABEEB390}">
      <dgm:prSet/>
      <dgm:spPr/>
      <dgm:t>
        <a:bodyPr/>
        <a:lstStyle/>
        <a:p>
          <a:endParaRPr lang="da-DK"/>
        </a:p>
      </dgm:t>
    </dgm:pt>
    <dgm:pt modelId="{B0C0FFDA-5CAD-4762-B6B1-BD7DA542F95D}" type="sibTrans" cxnId="{D6B8976C-216D-4F2E-B879-E093ABEEB390}">
      <dgm:prSet/>
      <dgm:spPr/>
      <dgm:t>
        <a:bodyPr/>
        <a:lstStyle/>
        <a:p>
          <a:endParaRPr lang="da-DK"/>
        </a:p>
      </dgm:t>
    </dgm:pt>
    <dgm:pt modelId="{11BCAF91-4A76-4B3A-A609-81F4ABEE5A58}">
      <dgm:prSet phldrT="[Tekst]"/>
      <dgm:spPr/>
      <dgm:t>
        <a:bodyPr/>
        <a:lstStyle/>
        <a:p>
          <a:r>
            <a:rPr lang="da-DK" dirty="0"/>
            <a:t>Spæd </a:t>
          </a:r>
        </a:p>
      </dgm:t>
    </dgm:pt>
    <dgm:pt modelId="{3CEE01E1-EFF4-4477-89A1-8FED20732521}" type="parTrans" cxnId="{1686C1F8-387F-43E4-8C94-9DE777005981}">
      <dgm:prSet/>
      <dgm:spPr/>
      <dgm:t>
        <a:bodyPr/>
        <a:lstStyle/>
        <a:p>
          <a:endParaRPr lang="da-DK"/>
        </a:p>
      </dgm:t>
    </dgm:pt>
    <dgm:pt modelId="{0F25F0B6-5E62-4EEF-88A0-A7ED6FF3843F}" type="sibTrans" cxnId="{1686C1F8-387F-43E4-8C94-9DE777005981}">
      <dgm:prSet/>
      <dgm:spPr/>
      <dgm:t>
        <a:bodyPr/>
        <a:lstStyle/>
        <a:p>
          <a:endParaRPr lang="da-DK"/>
        </a:p>
      </dgm:t>
    </dgm:pt>
    <dgm:pt modelId="{64743204-6220-4068-B42F-FF6BFC385E54}">
      <dgm:prSet phldrT="[Tekst]"/>
      <dgm:spPr/>
      <dgm:t>
        <a:bodyPr/>
        <a:lstStyle/>
        <a:p>
          <a:r>
            <a:rPr lang="da-DK" dirty="0"/>
            <a:t>Sundhedsplejerske</a:t>
          </a:r>
        </a:p>
      </dgm:t>
    </dgm:pt>
    <dgm:pt modelId="{6B57C0BA-5D54-474A-9719-D5755BAAF5DD}" type="parTrans" cxnId="{299544E7-73BC-49E2-AD8F-60D4B2E7AAFF}">
      <dgm:prSet/>
      <dgm:spPr/>
      <dgm:t>
        <a:bodyPr/>
        <a:lstStyle/>
        <a:p>
          <a:endParaRPr lang="da-DK"/>
        </a:p>
      </dgm:t>
    </dgm:pt>
    <dgm:pt modelId="{57C55AFF-CD49-475B-B099-DD9106D9F79B}" type="sibTrans" cxnId="{299544E7-73BC-49E2-AD8F-60D4B2E7AAFF}">
      <dgm:prSet/>
      <dgm:spPr/>
      <dgm:t>
        <a:bodyPr/>
        <a:lstStyle/>
        <a:p>
          <a:endParaRPr lang="da-DK"/>
        </a:p>
      </dgm:t>
    </dgm:pt>
    <dgm:pt modelId="{5062216C-ECE7-4864-B961-B966DE7274F5}">
      <dgm:prSet phldrT="[Tekst]"/>
      <dgm:spPr/>
      <dgm:t>
        <a:bodyPr/>
        <a:lstStyle/>
        <a:p>
          <a:r>
            <a:rPr lang="da-DK" dirty="0"/>
            <a:t>Familiekonsulent</a:t>
          </a:r>
        </a:p>
      </dgm:t>
    </dgm:pt>
    <dgm:pt modelId="{27BBB4A9-5536-4C34-AC34-EC57B7E709BD}" type="parTrans" cxnId="{CCBB2D4E-B944-4E74-9E79-5EC5F77BD5C3}">
      <dgm:prSet/>
      <dgm:spPr/>
      <dgm:t>
        <a:bodyPr/>
        <a:lstStyle/>
        <a:p>
          <a:endParaRPr lang="da-DK"/>
        </a:p>
      </dgm:t>
    </dgm:pt>
    <dgm:pt modelId="{A673B1E5-A9C5-44F4-AB4F-DFB3ADBCB09D}" type="sibTrans" cxnId="{CCBB2D4E-B944-4E74-9E79-5EC5F77BD5C3}">
      <dgm:prSet/>
      <dgm:spPr/>
      <dgm:t>
        <a:bodyPr/>
        <a:lstStyle/>
        <a:p>
          <a:endParaRPr lang="da-DK"/>
        </a:p>
      </dgm:t>
    </dgm:pt>
    <dgm:pt modelId="{F034375A-75C0-4D18-B0BC-DD56B068F60B}">
      <dgm:prSet phldrT="[Tekst]"/>
      <dgm:spPr/>
      <dgm:t>
        <a:bodyPr/>
        <a:lstStyle/>
        <a:p>
          <a:r>
            <a:rPr lang="da-DK" dirty="0"/>
            <a:t>Sagsbehandler</a:t>
          </a:r>
        </a:p>
      </dgm:t>
    </dgm:pt>
    <dgm:pt modelId="{67521767-16E2-4427-83CB-DF4BE46F25A2}" type="parTrans" cxnId="{78A6819E-AE81-4B2F-AC75-11E4BCAA1775}">
      <dgm:prSet/>
      <dgm:spPr/>
      <dgm:t>
        <a:bodyPr/>
        <a:lstStyle/>
        <a:p>
          <a:endParaRPr lang="da-DK"/>
        </a:p>
      </dgm:t>
    </dgm:pt>
    <dgm:pt modelId="{DFBB7DD7-32F5-4D08-B558-D43BF5E859B3}" type="sibTrans" cxnId="{78A6819E-AE81-4B2F-AC75-11E4BCAA1775}">
      <dgm:prSet/>
      <dgm:spPr/>
      <dgm:t>
        <a:bodyPr/>
        <a:lstStyle/>
        <a:p>
          <a:endParaRPr lang="da-DK"/>
        </a:p>
      </dgm:t>
    </dgm:pt>
    <dgm:pt modelId="{A10B4784-72AE-442C-8F34-DEA95CC77401}">
      <dgm:prSet phldrT="[Tekst]"/>
      <dgm:spPr/>
      <dgm:t>
        <a:bodyPr/>
        <a:lstStyle/>
        <a:p>
          <a:r>
            <a:rPr lang="da-DK" dirty="0" err="1"/>
            <a:t>osv</a:t>
          </a:r>
          <a:endParaRPr lang="da-DK" dirty="0"/>
        </a:p>
      </dgm:t>
    </dgm:pt>
    <dgm:pt modelId="{A260E736-E052-49AF-9072-2E6A51873622}" type="parTrans" cxnId="{E1153C63-74FE-433C-A606-F5771BCD9476}">
      <dgm:prSet/>
      <dgm:spPr/>
      <dgm:t>
        <a:bodyPr/>
        <a:lstStyle/>
        <a:p>
          <a:endParaRPr lang="da-DK"/>
        </a:p>
      </dgm:t>
    </dgm:pt>
    <dgm:pt modelId="{714A81BC-082A-46F9-B356-B2237F973290}" type="sibTrans" cxnId="{E1153C63-74FE-433C-A606-F5771BCD9476}">
      <dgm:prSet/>
      <dgm:spPr/>
      <dgm:t>
        <a:bodyPr/>
        <a:lstStyle/>
        <a:p>
          <a:endParaRPr lang="da-DK"/>
        </a:p>
      </dgm:t>
    </dgm:pt>
    <dgm:pt modelId="{0E55209F-FE9C-4033-AC73-FCA714A3F1AF}">
      <dgm:prSet phldrT="[Tekst]"/>
      <dgm:spPr/>
      <dgm:t>
        <a:bodyPr/>
        <a:lstStyle/>
        <a:p>
          <a:r>
            <a:rPr lang="da-DK" dirty="0"/>
            <a:t>1-5 årig</a:t>
          </a:r>
        </a:p>
      </dgm:t>
    </dgm:pt>
    <dgm:pt modelId="{FB72F7F4-FEF4-4B35-9656-67CC76803545}" type="parTrans" cxnId="{4FB723B0-CF35-4DC8-B75E-C481AFB468E5}">
      <dgm:prSet/>
      <dgm:spPr/>
      <dgm:t>
        <a:bodyPr/>
        <a:lstStyle/>
        <a:p>
          <a:endParaRPr lang="da-DK"/>
        </a:p>
      </dgm:t>
    </dgm:pt>
    <dgm:pt modelId="{49CA426A-6016-42D9-9B28-A7F1B0D53E4D}" type="sibTrans" cxnId="{4FB723B0-CF35-4DC8-B75E-C481AFB468E5}">
      <dgm:prSet/>
      <dgm:spPr/>
      <dgm:t>
        <a:bodyPr/>
        <a:lstStyle/>
        <a:p>
          <a:endParaRPr lang="da-DK"/>
        </a:p>
      </dgm:t>
    </dgm:pt>
    <dgm:pt modelId="{02D7B618-BAA2-4064-95C2-EFB5617F4994}">
      <dgm:prSet phldrT="[Tekst]"/>
      <dgm:spPr/>
      <dgm:t>
        <a:bodyPr/>
        <a:lstStyle/>
        <a:p>
          <a:r>
            <a:rPr lang="da-DK" dirty="0"/>
            <a:t>Pædagog</a:t>
          </a:r>
        </a:p>
      </dgm:t>
    </dgm:pt>
    <dgm:pt modelId="{D5557991-A826-4722-821E-49187F2D387E}" type="parTrans" cxnId="{CF6C3F14-E4B4-4FFF-B1BF-CB5613DB8FBE}">
      <dgm:prSet/>
      <dgm:spPr/>
      <dgm:t>
        <a:bodyPr/>
        <a:lstStyle/>
        <a:p>
          <a:endParaRPr lang="da-DK"/>
        </a:p>
      </dgm:t>
    </dgm:pt>
    <dgm:pt modelId="{B958BE15-FFF8-4A19-A9C4-8E45F5FA9749}" type="sibTrans" cxnId="{CF6C3F14-E4B4-4FFF-B1BF-CB5613DB8FBE}">
      <dgm:prSet/>
      <dgm:spPr/>
      <dgm:t>
        <a:bodyPr/>
        <a:lstStyle/>
        <a:p>
          <a:endParaRPr lang="da-DK"/>
        </a:p>
      </dgm:t>
    </dgm:pt>
    <dgm:pt modelId="{5CBB2929-CB99-4EBA-9AD2-7359626A76F9}">
      <dgm:prSet phldrT="[Tekst]"/>
      <dgm:spPr/>
      <dgm:t>
        <a:bodyPr/>
        <a:lstStyle/>
        <a:p>
          <a:r>
            <a:rPr lang="da-DK" dirty="0"/>
            <a:t>Sagsbehandler</a:t>
          </a:r>
        </a:p>
      </dgm:t>
    </dgm:pt>
    <dgm:pt modelId="{5E659328-B7C3-40CE-9062-57601BFB8B69}" type="parTrans" cxnId="{CD2FC39A-2B0A-4429-A329-C3B0B5AC9964}">
      <dgm:prSet/>
      <dgm:spPr/>
      <dgm:t>
        <a:bodyPr/>
        <a:lstStyle/>
        <a:p>
          <a:endParaRPr lang="da-DK"/>
        </a:p>
      </dgm:t>
    </dgm:pt>
    <dgm:pt modelId="{1AE2847C-06F5-463F-95E4-DCA8DCD958EA}" type="sibTrans" cxnId="{CD2FC39A-2B0A-4429-A329-C3B0B5AC9964}">
      <dgm:prSet/>
      <dgm:spPr/>
      <dgm:t>
        <a:bodyPr/>
        <a:lstStyle/>
        <a:p>
          <a:endParaRPr lang="da-DK"/>
        </a:p>
      </dgm:t>
    </dgm:pt>
    <dgm:pt modelId="{CE31D6B2-6B08-416C-A8FA-DF98CA109332}">
      <dgm:prSet phldrT="[Tekst]"/>
      <dgm:spPr/>
      <dgm:t>
        <a:bodyPr/>
        <a:lstStyle/>
        <a:p>
          <a:r>
            <a:rPr lang="da-DK" dirty="0"/>
            <a:t>6-15 årig</a:t>
          </a:r>
        </a:p>
      </dgm:t>
    </dgm:pt>
    <dgm:pt modelId="{BB898F0B-17D7-4C14-8860-D085FC04525A}" type="parTrans" cxnId="{D83378E8-BB1E-4805-BD7D-428F6FADB99E}">
      <dgm:prSet/>
      <dgm:spPr/>
      <dgm:t>
        <a:bodyPr/>
        <a:lstStyle/>
        <a:p>
          <a:endParaRPr lang="da-DK"/>
        </a:p>
      </dgm:t>
    </dgm:pt>
    <dgm:pt modelId="{A1FCE8E2-098C-4381-B3FE-ECE8CFB1F1B0}" type="sibTrans" cxnId="{D83378E8-BB1E-4805-BD7D-428F6FADB99E}">
      <dgm:prSet/>
      <dgm:spPr/>
      <dgm:t>
        <a:bodyPr/>
        <a:lstStyle/>
        <a:p>
          <a:endParaRPr lang="da-DK"/>
        </a:p>
      </dgm:t>
    </dgm:pt>
    <dgm:pt modelId="{52853546-60D2-4944-A716-4AEA9974840E}">
      <dgm:prSet phldrT="[Tekst]"/>
      <dgm:spPr/>
      <dgm:t>
        <a:bodyPr/>
        <a:lstStyle/>
        <a:p>
          <a:r>
            <a:rPr lang="da-DK" dirty="0"/>
            <a:t>Støttepædagog</a:t>
          </a:r>
        </a:p>
      </dgm:t>
    </dgm:pt>
    <dgm:pt modelId="{78C349E9-B88B-4C2E-B6FC-A008EC2B2D5D}" type="parTrans" cxnId="{C510CCBD-7A91-48EF-9E89-91C44D60C024}">
      <dgm:prSet/>
      <dgm:spPr/>
      <dgm:t>
        <a:bodyPr/>
        <a:lstStyle/>
        <a:p>
          <a:endParaRPr lang="da-DK"/>
        </a:p>
      </dgm:t>
    </dgm:pt>
    <dgm:pt modelId="{D18CD893-0052-4479-B961-9C622C5519CB}" type="sibTrans" cxnId="{C510CCBD-7A91-48EF-9E89-91C44D60C024}">
      <dgm:prSet/>
      <dgm:spPr/>
      <dgm:t>
        <a:bodyPr/>
        <a:lstStyle/>
        <a:p>
          <a:endParaRPr lang="da-DK"/>
        </a:p>
      </dgm:t>
    </dgm:pt>
    <dgm:pt modelId="{78B7F72E-9D8C-4B54-A0D7-E4D98C6C4018}">
      <dgm:prSet phldrT="[Tekst]"/>
      <dgm:spPr/>
      <dgm:t>
        <a:bodyPr/>
        <a:lstStyle/>
        <a:p>
          <a:r>
            <a:rPr lang="da-DK" dirty="0"/>
            <a:t>Lærer</a:t>
          </a:r>
        </a:p>
      </dgm:t>
    </dgm:pt>
    <dgm:pt modelId="{9A691A50-F00D-45BD-8C3E-DB1F0BBE3CC0}" type="parTrans" cxnId="{CDC8D73E-DDD3-4AAD-A3D2-76BB2D3161A8}">
      <dgm:prSet/>
      <dgm:spPr/>
      <dgm:t>
        <a:bodyPr/>
        <a:lstStyle/>
        <a:p>
          <a:endParaRPr lang="da-DK"/>
        </a:p>
      </dgm:t>
    </dgm:pt>
    <dgm:pt modelId="{AF333D9A-6674-4E60-80D4-1B58623CD524}" type="sibTrans" cxnId="{CDC8D73E-DDD3-4AAD-A3D2-76BB2D3161A8}">
      <dgm:prSet/>
      <dgm:spPr/>
      <dgm:t>
        <a:bodyPr/>
        <a:lstStyle/>
        <a:p>
          <a:endParaRPr lang="da-DK"/>
        </a:p>
      </dgm:t>
    </dgm:pt>
    <dgm:pt modelId="{2EFF477B-B4F7-447F-AB4A-DFE681EBC843}">
      <dgm:prSet phldrT="[Tekst]"/>
      <dgm:spPr/>
      <dgm:t>
        <a:bodyPr/>
        <a:lstStyle/>
        <a:p>
          <a:r>
            <a:rPr lang="da-DK" dirty="0"/>
            <a:t>AKT –person</a:t>
          </a:r>
        </a:p>
      </dgm:t>
    </dgm:pt>
    <dgm:pt modelId="{52F5A76E-9280-4BFA-B294-A447D2A65099}" type="parTrans" cxnId="{07E4AD8D-9717-4361-BC49-D7E6B98FE34D}">
      <dgm:prSet/>
      <dgm:spPr/>
      <dgm:t>
        <a:bodyPr/>
        <a:lstStyle/>
        <a:p>
          <a:endParaRPr lang="da-DK"/>
        </a:p>
      </dgm:t>
    </dgm:pt>
    <dgm:pt modelId="{8E70347A-D711-453A-8D56-B532C9E639A8}" type="sibTrans" cxnId="{07E4AD8D-9717-4361-BC49-D7E6B98FE34D}">
      <dgm:prSet/>
      <dgm:spPr/>
      <dgm:t>
        <a:bodyPr/>
        <a:lstStyle/>
        <a:p>
          <a:endParaRPr lang="da-DK"/>
        </a:p>
      </dgm:t>
    </dgm:pt>
    <dgm:pt modelId="{E0DC16D4-C32C-4BB5-8193-338DC926C8E3}">
      <dgm:prSet phldrT="[Tekst]"/>
      <dgm:spPr/>
      <dgm:t>
        <a:bodyPr/>
        <a:lstStyle/>
        <a:p>
          <a:r>
            <a:rPr lang="da-DK" dirty="0"/>
            <a:t>PPR – medarbejder</a:t>
          </a:r>
        </a:p>
      </dgm:t>
    </dgm:pt>
    <dgm:pt modelId="{970C5200-D65C-41A9-BFFB-2BC9C5BB5C9E}" type="parTrans" cxnId="{FA3EA006-BC08-407C-BD7C-B62DCC6DF762}">
      <dgm:prSet/>
      <dgm:spPr/>
      <dgm:t>
        <a:bodyPr/>
        <a:lstStyle/>
        <a:p>
          <a:endParaRPr lang="da-DK"/>
        </a:p>
      </dgm:t>
    </dgm:pt>
    <dgm:pt modelId="{8C362A3D-F41C-4C51-BB6B-2BED3658CBB2}" type="sibTrans" cxnId="{FA3EA006-BC08-407C-BD7C-B62DCC6DF762}">
      <dgm:prSet/>
      <dgm:spPr/>
      <dgm:t>
        <a:bodyPr/>
        <a:lstStyle/>
        <a:p>
          <a:endParaRPr lang="da-DK"/>
        </a:p>
      </dgm:t>
    </dgm:pt>
    <dgm:pt modelId="{06804F67-299B-4B08-9AAD-91D47AA19F4B}">
      <dgm:prSet phldrT="[Tekst]"/>
      <dgm:spPr/>
      <dgm:t>
        <a:bodyPr/>
        <a:lstStyle/>
        <a:p>
          <a:r>
            <a:rPr lang="da-DK" dirty="0"/>
            <a:t>Sagsbehandler</a:t>
          </a:r>
        </a:p>
      </dgm:t>
    </dgm:pt>
    <dgm:pt modelId="{571B00D1-7DF8-47A3-8279-45F4FB82009D}" type="parTrans" cxnId="{7B711E51-7689-41B9-8E47-DB792DA56079}">
      <dgm:prSet/>
      <dgm:spPr/>
      <dgm:t>
        <a:bodyPr/>
        <a:lstStyle/>
        <a:p>
          <a:endParaRPr lang="da-DK"/>
        </a:p>
      </dgm:t>
    </dgm:pt>
    <dgm:pt modelId="{F6107767-7ACF-4373-965E-CA3FDA6FC8D9}" type="sibTrans" cxnId="{7B711E51-7689-41B9-8E47-DB792DA56079}">
      <dgm:prSet/>
      <dgm:spPr/>
      <dgm:t>
        <a:bodyPr/>
        <a:lstStyle/>
        <a:p>
          <a:endParaRPr lang="da-DK"/>
        </a:p>
      </dgm:t>
    </dgm:pt>
    <dgm:pt modelId="{53F3148B-AE32-4624-8D6C-837C50041681}">
      <dgm:prSet phldrT="[Tekst]"/>
      <dgm:spPr/>
      <dgm:t>
        <a:bodyPr/>
        <a:lstStyle/>
        <a:p>
          <a:r>
            <a:rPr lang="da-DK" dirty="0"/>
            <a:t>Voksen </a:t>
          </a:r>
        </a:p>
      </dgm:t>
    </dgm:pt>
    <dgm:pt modelId="{0EBBC474-BA7E-4075-9993-EFE3F6D696D2}" type="parTrans" cxnId="{77B404DD-E4D0-47E8-B078-E5648B54CA04}">
      <dgm:prSet/>
      <dgm:spPr/>
      <dgm:t>
        <a:bodyPr/>
        <a:lstStyle/>
        <a:p>
          <a:endParaRPr lang="da-DK"/>
        </a:p>
      </dgm:t>
    </dgm:pt>
    <dgm:pt modelId="{F1F4C2D5-3753-40F0-938C-04855B0AF52C}" type="sibTrans" cxnId="{77B404DD-E4D0-47E8-B078-E5648B54CA04}">
      <dgm:prSet/>
      <dgm:spPr/>
      <dgm:t>
        <a:bodyPr/>
        <a:lstStyle/>
        <a:p>
          <a:endParaRPr lang="da-DK"/>
        </a:p>
      </dgm:t>
    </dgm:pt>
    <dgm:pt modelId="{EE4904A0-7AB5-4C2C-A635-407F5CBD2F2F}">
      <dgm:prSet phldrT="[Tekst]"/>
      <dgm:spPr/>
      <dgm:t>
        <a:bodyPr/>
        <a:lstStyle/>
        <a:p>
          <a:r>
            <a:rPr lang="da-DK" dirty="0"/>
            <a:t>Beskæftigelseskonsulent</a:t>
          </a:r>
        </a:p>
      </dgm:t>
    </dgm:pt>
    <dgm:pt modelId="{A9BAC02E-6F39-447C-A2CF-9BB089CAE260}" type="parTrans" cxnId="{3D979416-3EFD-42A4-9C12-019490994171}">
      <dgm:prSet/>
      <dgm:spPr/>
      <dgm:t>
        <a:bodyPr/>
        <a:lstStyle/>
        <a:p>
          <a:endParaRPr lang="da-DK"/>
        </a:p>
      </dgm:t>
    </dgm:pt>
    <dgm:pt modelId="{391409B1-38F4-47CA-8676-423AB9A377CB}" type="sibTrans" cxnId="{3D979416-3EFD-42A4-9C12-019490994171}">
      <dgm:prSet/>
      <dgm:spPr/>
      <dgm:t>
        <a:bodyPr/>
        <a:lstStyle/>
        <a:p>
          <a:endParaRPr lang="da-DK"/>
        </a:p>
      </dgm:t>
    </dgm:pt>
    <dgm:pt modelId="{A171E057-14DE-4A86-B6E6-16874745395F}">
      <dgm:prSet phldrT="[Tekst]"/>
      <dgm:spPr/>
      <dgm:t>
        <a:bodyPr/>
        <a:lstStyle/>
        <a:p>
          <a:r>
            <a:rPr lang="da-DK" dirty="0"/>
            <a:t>16-25 årig</a:t>
          </a:r>
        </a:p>
      </dgm:t>
    </dgm:pt>
    <dgm:pt modelId="{517B0C29-BFAC-47E2-91F6-22848C04D2A0}" type="parTrans" cxnId="{F0DCE09F-6CE6-4FEC-9CA8-0FDFDBB36B5C}">
      <dgm:prSet/>
      <dgm:spPr/>
      <dgm:t>
        <a:bodyPr/>
        <a:lstStyle/>
        <a:p>
          <a:endParaRPr lang="da-DK"/>
        </a:p>
      </dgm:t>
    </dgm:pt>
    <dgm:pt modelId="{6B2029C7-1227-4838-B012-263E4E8FFEBD}" type="sibTrans" cxnId="{F0DCE09F-6CE6-4FEC-9CA8-0FDFDBB36B5C}">
      <dgm:prSet/>
      <dgm:spPr/>
      <dgm:t>
        <a:bodyPr/>
        <a:lstStyle/>
        <a:p>
          <a:endParaRPr lang="da-DK"/>
        </a:p>
      </dgm:t>
    </dgm:pt>
    <dgm:pt modelId="{F43B1E4B-8BE6-4F8B-A64C-EFAAA1453D28}">
      <dgm:prSet phldrT="[Tekst]"/>
      <dgm:spPr/>
      <dgm:t>
        <a:bodyPr/>
        <a:lstStyle/>
        <a:p>
          <a:r>
            <a:rPr lang="da-DK" dirty="0"/>
            <a:t>UU</a:t>
          </a:r>
        </a:p>
      </dgm:t>
    </dgm:pt>
    <dgm:pt modelId="{4DE68207-E223-4C58-9B94-C6269D4F99D6}" type="parTrans" cxnId="{8E62FC2C-409D-4173-BD22-A3E24B527225}">
      <dgm:prSet/>
      <dgm:spPr/>
      <dgm:t>
        <a:bodyPr/>
        <a:lstStyle/>
        <a:p>
          <a:endParaRPr lang="da-DK"/>
        </a:p>
      </dgm:t>
    </dgm:pt>
    <dgm:pt modelId="{8E48D41D-EA12-4F6A-B15E-30E6FF59F4AE}" type="sibTrans" cxnId="{8E62FC2C-409D-4173-BD22-A3E24B527225}">
      <dgm:prSet/>
      <dgm:spPr/>
      <dgm:t>
        <a:bodyPr/>
        <a:lstStyle/>
        <a:p>
          <a:endParaRPr lang="da-DK"/>
        </a:p>
      </dgm:t>
    </dgm:pt>
    <dgm:pt modelId="{A9B3A437-8F3C-4B4D-B757-0106C4EF4662}">
      <dgm:prSet phldrT="[Tekst]"/>
      <dgm:spPr/>
      <dgm:t>
        <a:bodyPr/>
        <a:lstStyle/>
        <a:p>
          <a:r>
            <a:rPr lang="da-DK" dirty="0"/>
            <a:t>Misbrugskonsulent</a:t>
          </a:r>
        </a:p>
      </dgm:t>
    </dgm:pt>
    <dgm:pt modelId="{D914F0DB-AC19-4DF4-8EB7-F60F1E64AB21}" type="parTrans" cxnId="{CEC7E20F-A7AE-4541-B2EB-2AB7668F46A9}">
      <dgm:prSet/>
      <dgm:spPr/>
      <dgm:t>
        <a:bodyPr/>
        <a:lstStyle/>
        <a:p>
          <a:endParaRPr lang="da-DK"/>
        </a:p>
      </dgm:t>
    </dgm:pt>
    <dgm:pt modelId="{BA3DA9ED-7132-4600-805E-64744D61312C}" type="sibTrans" cxnId="{CEC7E20F-A7AE-4541-B2EB-2AB7668F46A9}">
      <dgm:prSet/>
      <dgm:spPr/>
      <dgm:t>
        <a:bodyPr/>
        <a:lstStyle/>
        <a:p>
          <a:endParaRPr lang="da-DK"/>
        </a:p>
      </dgm:t>
    </dgm:pt>
    <dgm:pt modelId="{F8D47CD0-9BB8-472F-823C-BA307D5465AB}">
      <dgm:prSet phldrT="[Tekst]"/>
      <dgm:spPr/>
      <dgm:t>
        <a:bodyPr/>
        <a:lstStyle/>
        <a:p>
          <a:r>
            <a:rPr lang="da-DK" dirty="0"/>
            <a:t>Gademedarbejder</a:t>
          </a:r>
        </a:p>
      </dgm:t>
    </dgm:pt>
    <dgm:pt modelId="{EB5F332D-1938-4C4B-947F-67F4E2141B94}" type="parTrans" cxnId="{33DA9352-BC15-48DF-8C2A-E8BD3E98BA33}">
      <dgm:prSet/>
      <dgm:spPr/>
      <dgm:t>
        <a:bodyPr/>
        <a:lstStyle/>
        <a:p>
          <a:endParaRPr lang="da-DK"/>
        </a:p>
      </dgm:t>
    </dgm:pt>
    <dgm:pt modelId="{B17C6937-8737-4389-BE90-A58A4F660703}" type="sibTrans" cxnId="{33DA9352-BC15-48DF-8C2A-E8BD3E98BA33}">
      <dgm:prSet/>
      <dgm:spPr/>
      <dgm:t>
        <a:bodyPr/>
        <a:lstStyle/>
        <a:p>
          <a:endParaRPr lang="da-DK"/>
        </a:p>
      </dgm:t>
    </dgm:pt>
    <dgm:pt modelId="{EADD2626-B38D-4AA4-BED7-50EE98F60035}">
      <dgm:prSet phldrT="[Tekst]"/>
      <dgm:spPr/>
      <dgm:t>
        <a:bodyPr/>
        <a:lstStyle/>
        <a:p>
          <a:r>
            <a:rPr lang="da-DK" dirty="0"/>
            <a:t>Ungdomsskole </a:t>
          </a:r>
        </a:p>
      </dgm:t>
    </dgm:pt>
    <dgm:pt modelId="{7F8E1AFC-33BB-48F0-9904-8145D8251CE1}" type="parTrans" cxnId="{DE0C61FD-1585-4A5E-8A24-D99354D6D151}">
      <dgm:prSet/>
      <dgm:spPr/>
      <dgm:t>
        <a:bodyPr/>
        <a:lstStyle/>
        <a:p>
          <a:endParaRPr lang="da-DK"/>
        </a:p>
      </dgm:t>
    </dgm:pt>
    <dgm:pt modelId="{B5D61647-7063-479F-982A-AD3517619360}" type="sibTrans" cxnId="{DE0C61FD-1585-4A5E-8A24-D99354D6D151}">
      <dgm:prSet/>
      <dgm:spPr/>
      <dgm:t>
        <a:bodyPr/>
        <a:lstStyle/>
        <a:p>
          <a:endParaRPr lang="da-DK"/>
        </a:p>
      </dgm:t>
    </dgm:pt>
    <dgm:pt modelId="{B9EBDB5A-02B1-4136-8366-5196674671AE}">
      <dgm:prSet phldrT="[Tekst]"/>
      <dgm:spPr/>
      <dgm:t>
        <a:bodyPr/>
        <a:lstStyle/>
        <a:p>
          <a:r>
            <a:rPr lang="da-DK" dirty="0"/>
            <a:t>Familiekonsulent</a:t>
          </a:r>
        </a:p>
      </dgm:t>
    </dgm:pt>
    <dgm:pt modelId="{6FB4D9ED-5C89-4045-8C38-DE34373A6199}" type="parTrans" cxnId="{6C817DDD-78A5-401A-A228-15F0606906A1}">
      <dgm:prSet/>
      <dgm:spPr/>
      <dgm:t>
        <a:bodyPr/>
        <a:lstStyle/>
        <a:p>
          <a:endParaRPr lang="da-DK"/>
        </a:p>
      </dgm:t>
    </dgm:pt>
    <dgm:pt modelId="{9BA41AEC-4E49-4FE0-88C7-FAA56A95B0A1}" type="sibTrans" cxnId="{6C817DDD-78A5-401A-A228-15F0606906A1}">
      <dgm:prSet/>
      <dgm:spPr/>
      <dgm:t>
        <a:bodyPr/>
        <a:lstStyle/>
        <a:p>
          <a:endParaRPr lang="da-DK"/>
        </a:p>
      </dgm:t>
    </dgm:pt>
    <dgm:pt modelId="{72FB9543-C675-416F-9567-80C68EC3A1F4}">
      <dgm:prSet phldrT="[Tekst]"/>
      <dgm:spPr/>
      <dgm:t>
        <a:bodyPr/>
        <a:lstStyle/>
        <a:p>
          <a:r>
            <a:rPr lang="da-DK" dirty="0"/>
            <a:t>Læge</a:t>
          </a:r>
        </a:p>
      </dgm:t>
    </dgm:pt>
    <dgm:pt modelId="{0F20EB89-D1B1-4FA4-9345-179B3C1A7761}" type="parTrans" cxnId="{7D3390DF-203D-41B9-9D6F-15C15529DF91}">
      <dgm:prSet/>
      <dgm:spPr/>
      <dgm:t>
        <a:bodyPr/>
        <a:lstStyle/>
        <a:p>
          <a:endParaRPr lang="da-DK"/>
        </a:p>
      </dgm:t>
    </dgm:pt>
    <dgm:pt modelId="{65386A0C-F6CB-4143-AC2B-3E81DF895647}" type="sibTrans" cxnId="{7D3390DF-203D-41B9-9D6F-15C15529DF91}">
      <dgm:prSet/>
      <dgm:spPr/>
      <dgm:t>
        <a:bodyPr/>
        <a:lstStyle/>
        <a:p>
          <a:endParaRPr lang="da-DK"/>
        </a:p>
      </dgm:t>
    </dgm:pt>
    <dgm:pt modelId="{5778BE85-25BC-4DC8-A684-0AC0C64875AE}">
      <dgm:prSet phldrT="[Tekst]"/>
      <dgm:spPr/>
      <dgm:t>
        <a:bodyPr/>
        <a:lstStyle/>
        <a:p>
          <a:r>
            <a:rPr lang="da-DK" dirty="0"/>
            <a:t>Ældre</a:t>
          </a:r>
        </a:p>
      </dgm:t>
    </dgm:pt>
    <dgm:pt modelId="{FCCAAC6C-B1F0-4898-9464-5A2CD4471136}" type="parTrans" cxnId="{E05A8BD5-C967-43E1-AFAB-E3D6F583C4DB}">
      <dgm:prSet/>
      <dgm:spPr/>
      <dgm:t>
        <a:bodyPr/>
        <a:lstStyle/>
        <a:p>
          <a:endParaRPr lang="da-DK"/>
        </a:p>
      </dgm:t>
    </dgm:pt>
    <dgm:pt modelId="{ED7F4D41-BDA5-4893-BC8E-2937B82175CE}" type="sibTrans" cxnId="{E05A8BD5-C967-43E1-AFAB-E3D6F583C4DB}">
      <dgm:prSet/>
      <dgm:spPr/>
      <dgm:t>
        <a:bodyPr/>
        <a:lstStyle/>
        <a:p>
          <a:endParaRPr lang="da-DK"/>
        </a:p>
      </dgm:t>
    </dgm:pt>
    <dgm:pt modelId="{2B47BA15-8A93-4D72-B874-B463E5BCB472}">
      <dgm:prSet phldrT="[Tekst]"/>
      <dgm:spPr/>
      <dgm:t>
        <a:bodyPr/>
        <a:lstStyle/>
        <a:p>
          <a:r>
            <a:rPr lang="da-DK" dirty="0" err="1"/>
            <a:t>osv</a:t>
          </a:r>
          <a:endParaRPr lang="da-DK" dirty="0"/>
        </a:p>
      </dgm:t>
    </dgm:pt>
    <dgm:pt modelId="{72DB0A92-ED4B-4751-9FED-B35811FB1070}" type="parTrans" cxnId="{139E690F-DAB5-4147-A220-F4B89125824C}">
      <dgm:prSet/>
      <dgm:spPr/>
      <dgm:t>
        <a:bodyPr/>
        <a:lstStyle/>
        <a:p>
          <a:endParaRPr lang="da-DK"/>
        </a:p>
      </dgm:t>
    </dgm:pt>
    <dgm:pt modelId="{2058FD23-0D99-405A-ABA6-7E0E85D29F0F}" type="sibTrans" cxnId="{139E690F-DAB5-4147-A220-F4B89125824C}">
      <dgm:prSet/>
      <dgm:spPr/>
      <dgm:t>
        <a:bodyPr/>
        <a:lstStyle/>
        <a:p>
          <a:endParaRPr lang="da-DK"/>
        </a:p>
      </dgm:t>
    </dgm:pt>
    <dgm:pt modelId="{B6E98B09-1696-454E-923D-CCFEA9F51561}">
      <dgm:prSet phldrT="[Tekst]"/>
      <dgm:spPr/>
      <dgm:t>
        <a:bodyPr/>
        <a:lstStyle/>
        <a:p>
          <a:r>
            <a:rPr lang="da-DK" dirty="0"/>
            <a:t>SOSU-</a:t>
          </a:r>
          <a:r>
            <a:rPr lang="da-DK" dirty="0" err="1"/>
            <a:t>ass</a:t>
          </a:r>
          <a:endParaRPr lang="da-DK" dirty="0"/>
        </a:p>
      </dgm:t>
    </dgm:pt>
    <dgm:pt modelId="{D911A118-A4D8-436C-9C2E-9A97FC9A4253}" type="parTrans" cxnId="{CFBC57A3-2233-424B-A7FB-CD4A3A8F9475}">
      <dgm:prSet/>
      <dgm:spPr/>
      <dgm:t>
        <a:bodyPr/>
        <a:lstStyle/>
        <a:p>
          <a:endParaRPr lang="da-DK"/>
        </a:p>
      </dgm:t>
    </dgm:pt>
    <dgm:pt modelId="{C1554AA7-7C03-4B18-A80C-6A907D4B71D6}" type="sibTrans" cxnId="{CFBC57A3-2233-424B-A7FB-CD4A3A8F9475}">
      <dgm:prSet/>
      <dgm:spPr/>
      <dgm:t>
        <a:bodyPr/>
        <a:lstStyle/>
        <a:p>
          <a:endParaRPr lang="da-DK"/>
        </a:p>
      </dgm:t>
    </dgm:pt>
    <dgm:pt modelId="{E7562D20-1D8D-44F3-9C35-39AB8787C978}">
      <dgm:prSet phldrT="[Tekst]"/>
      <dgm:spPr/>
      <dgm:t>
        <a:bodyPr/>
        <a:lstStyle/>
        <a:p>
          <a:r>
            <a:rPr lang="da-DK" dirty="0"/>
            <a:t>Sygeplejerske</a:t>
          </a:r>
        </a:p>
      </dgm:t>
    </dgm:pt>
    <dgm:pt modelId="{304E9269-906D-441C-847D-E5FA81522FE1}" type="parTrans" cxnId="{CE8BF15C-4C77-4D09-AF26-D6D2D495E94C}">
      <dgm:prSet/>
      <dgm:spPr/>
      <dgm:t>
        <a:bodyPr/>
        <a:lstStyle/>
        <a:p>
          <a:endParaRPr lang="da-DK"/>
        </a:p>
      </dgm:t>
    </dgm:pt>
    <dgm:pt modelId="{5D819046-3778-47BB-AF33-F0A7552D2501}" type="sibTrans" cxnId="{CE8BF15C-4C77-4D09-AF26-D6D2D495E94C}">
      <dgm:prSet/>
      <dgm:spPr/>
      <dgm:t>
        <a:bodyPr/>
        <a:lstStyle/>
        <a:p>
          <a:endParaRPr lang="da-DK"/>
        </a:p>
      </dgm:t>
    </dgm:pt>
    <dgm:pt modelId="{D5355489-4AC8-40AE-8478-1E1ACC6FF3F2}">
      <dgm:prSet phldrT="[Tekst]"/>
      <dgm:spPr/>
      <dgm:t>
        <a:bodyPr/>
        <a:lstStyle/>
        <a:p>
          <a:r>
            <a:rPr lang="da-DK" dirty="0"/>
            <a:t>Læge </a:t>
          </a:r>
        </a:p>
      </dgm:t>
    </dgm:pt>
    <dgm:pt modelId="{BBFFFAAF-7259-4510-950D-9AAACEF68298}" type="parTrans" cxnId="{74FB9653-6ED2-41A7-9D86-867D4BDAF9DA}">
      <dgm:prSet/>
      <dgm:spPr/>
      <dgm:t>
        <a:bodyPr/>
        <a:lstStyle/>
        <a:p>
          <a:endParaRPr lang="da-DK"/>
        </a:p>
      </dgm:t>
    </dgm:pt>
    <dgm:pt modelId="{C452DB54-5349-489A-B054-BA8C4C6813DD}" type="sibTrans" cxnId="{74FB9653-6ED2-41A7-9D86-867D4BDAF9DA}">
      <dgm:prSet/>
      <dgm:spPr/>
      <dgm:t>
        <a:bodyPr/>
        <a:lstStyle/>
        <a:p>
          <a:endParaRPr lang="da-DK"/>
        </a:p>
      </dgm:t>
    </dgm:pt>
    <dgm:pt modelId="{D8965CBC-6835-42B8-BA89-54AC231C7CD1}">
      <dgm:prSet phldrT="[Tekst]"/>
      <dgm:spPr/>
      <dgm:t>
        <a:bodyPr/>
        <a:lstStyle/>
        <a:p>
          <a:r>
            <a:rPr lang="da-DK" dirty="0" err="1"/>
            <a:t>osv</a:t>
          </a:r>
          <a:endParaRPr lang="da-DK" dirty="0"/>
        </a:p>
      </dgm:t>
    </dgm:pt>
    <dgm:pt modelId="{A0773B3B-F271-4C3A-BC43-D0D987D4702B}" type="parTrans" cxnId="{F84EEFBF-3FBA-4353-86D4-CF48ABF3A281}">
      <dgm:prSet/>
      <dgm:spPr/>
      <dgm:t>
        <a:bodyPr/>
        <a:lstStyle/>
        <a:p>
          <a:endParaRPr lang="da-DK"/>
        </a:p>
      </dgm:t>
    </dgm:pt>
    <dgm:pt modelId="{A05D8E8E-E5DB-4266-9C8C-E490C3A2444F}" type="sibTrans" cxnId="{F84EEFBF-3FBA-4353-86D4-CF48ABF3A281}">
      <dgm:prSet/>
      <dgm:spPr/>
      <dgm:t>
        <a:bodyPr/>
        <a:lstStyle/>
        <a:p>
          <a:endParaRPr lang="da-DK"/>
        </a:p>
      </dgm:t>
    </dgm:pt>
    <dgm:pt modelId="{C2218A18-4EE2-48B5-A500-F1C02EEC8B43}">
      <dgm:prSet phldrT="[Tekst]"/>
      <dgm:spPr/>
      <dgm:t>
        <a:bodyPr/>
        <a:lstStyle/>
        <a:p>
          <a:r>
            <a:rPr lang="da-DK" dirty="0" err="1"/>
            <a:t>osv</a:t>
          </a:r>
          <a:endParaRPr lang="da-DK" dirty="0"/>
        </a:p>
      </dgm:t>
    </dgm:pt>
    <dgm:pt modelId="{C50A52B5-1732-4B5E-A3DE-A9029994050B}" type="parTrans" cxnId="{A4BF91F7-734C-4AEE-8874-05975CBAECA0}">
      <dgm:prSet/>
      <dgm:spPr/>
      <dgm:t>
        <a:bodyPr/>
        <a:lstStyle/>
        <a:p>
          <a:endParaRPr lang="da-DK"/>
        </a:p>
      </dgm:t>
    </dgm:pt>
    <dgm:pt modelId="{2007AC03-878A-4B75-B725-71871148FF79}" type="sibTrans" cxnId="{A4BF91F7-734C-4AEE-8874-05975CBAECA0}">
      <dgm:prSet/>
      <dgm:spPr/>
      <dgm:t>
        <a:bodyPr/>
        <a:lstStyle/>
        <a:p>
          <a:endParaRPr lang="da-DK"/>
        </a:p>
      </dgm:t>
    </dgm:pt>
    <dgm:pt modelId="{2ADBD1B6-231D-4853-9834-78B131E5FB20}">
      <dgm:prSet phldrT="[Tekst]"/>
      <dgm:spPr/>
      <dgm:t>
        <a:bodyPr/>
        <a:lstStyle/>
        <a:p>
          <a:r>
            <a:rPr lang="da-DK" dirty="0" err="1"/>
            <a:t>osv</a:t>
          </a:r>
          <a:endParaRPr lang="da-DK" dirty="0"/>
        </a:p>
      </dgm:t>
    </dgm:pt>
    <dgm:pt modelId="{FBA0D0EB-9EA3-446E-9A65-B4D76147BC05}" type="parTrans" cxnId="{BD7AAE72-BEBE-4CFC-A94B-A011B6CADEE8}">
      <dgm:prSet/>
      <dgm:spPr/>
      <dgm:t>
        <a:bodyPr/>
        <a:lstStyle/>
        <a:p>
          <a:endParaRPr lang="da-DK"/>
        </a:p>
      </dgm:t>
    </dgm:pt>
    <dgm:pt modelId="{3BFD96FC-87A3-4ED9-BC3F-E89BE7D63975}" type="sibTrans" cxnId="{BD7AAE72-BEBE-4CFC-A94B-A011B6CADEE8}">
      <dgm:prSet/>
      <dgm:spPr/>
      <dgm:t>
        <a:bodyPr/>
        <a:lstStyle/>
        <a:p>
          <a:endParaRPr lang="da-DK"/>
        </a:p>
      </dgm:t>
    </dgm:pt>
    <dgm:pt modelId="{BA12CEC0-61E3-4D21-9960-C454614F7C2A}">
      <dgm:prSet phldrT="[Tekst]"/>
      <dgm:spPr/>
      <dgm:t>
        <a:bodyPr/>
        <a:lstStyle/>
        <a:p>
          <a:r>
            <a:rPr lang="da-DK" dirty="0" err="1"/>
            <a:t>osv</a:t>
          </a:r>
          <a:endParaRPr lang="da-DK" dirty="0"/>
        </a:p>
      </dgm:t>
    </dgm:pt>
    <dgm:pt modelId="{4264E2EB-BC00-4808-900B-5F72D5A76380}" type="parTrans" cxnId="{E53CF925-4729-471B-B422-EC7D88F9EE57}">
      <dgm:prSet/>
      <dgm:spPr/>
      <dgm:t>
        <a:bodyPr/>
        <a:lstStyle/>
        <a:p>
          <a:endParaRPr lang="da-DK"/>
        </a:p>
      </dgm:t>
    </dgm:pt>
    <dgm:pt modelId="{8E564789-429F-44C8-8201-914FD47092D9}" type="sibTrans" cxnId="{E53CF925-4729-471B-B422-EC7D88F9EE57}">
      <dgm:prSet/>
      <dgm:spPr/>
      <dgm:t>
        <a:bodyPr/>
        <a:lstStyle/>
        <a:p>
          <a:endParaRPr lang="da-DK"/>
        </a:p>
      </dgm:t>
    </dgm:pt>
    <dgm:pt modelId="{7C895806-37C6-45B9-A9BC-7F1A9231B754}">
      <dgm:prSet phldrT="[Tekst]"/>
      <dgm:spPr/>
      <dgm:t>
        <a:bodyPr/>
        <a:lstStyle/>
        <a:p>
          <a:r>
            <a:rPr lang="da-DK" dirty="0" err="1"/>
            <a:t>osv</a:t>
          </a:r>
          <a:endParaRPr lang="da-DK" dirty="0"/>
        </a:p>
      </dgm:t>
    </dgm:pt>
    <dgm:pt modelId="{873EDB97-A821-4B1D-AAC8-34970E5DB84D}" type="parTrans" cxnId="{25813D6C-72C3-4D15-9708-5615AFEF9840}">
      <dgm:prSet/>
      <dgm:spPr/>
      <dgm:t>
        <a:bodyPr/>
        <a:lstStyle/>
        <a:p>
          <a:endParaRPr lang="da-DK"/>
        </a:p>
      </dgm:t>
    </dgm:pt>
    <dgm:pt modelId="{C92E76BC-C7E6-4C98-BE41-2DE8E7ADC697}" type="sibTrans" cxnId="{25813D6C-72C3-4D15-9708-5615AFEF9840}">
      <dgm:prSet/>
      <dgm:spPr/>
      <dgm:t>
        <a:bodyPr/>
        <a:lstStyle/>
        <a:p>
          <a:endParaRPr lang="da-DK"/>
        </a:p>
      </dgm:t>
    </dgm:pt>
    <dgm:pt modelId="{310FDA9E-4630-4AF4-B3F7-35D12217CAA4}" type="pres">
      <dgm:prSet presAssocID="{7D9AA65E-4D5C-47D1-92A3-2DFE29133E58}" presName="layout" presStyleCnt="0">
        <dgm:presLayoutVars>
          <dgm:chMax/>
          <dgm:chPref/>
          <dgm:dir/>
          <dgm:resizeHandles/>
        </dgm:presLayoutVars>
      </dgm:prSet>
      <dgm:spPr/>
    </dgm:pt>
    <dgm:pt modelId="{1F17968D-42D2-40B9-8AA8-C8AB27D7A41D}" type="pres">
      <dgm:prSet presAssocID="{4863D0EE-529C-451B-8CBA-F1871E0E071D}" presName="root" presStyleCnt="0">
        <dgm:presLayoutVars>
          <dgm:chMax/>
          <dgm:chPref/>
        </dgm:presLayoutVars>
      </dgm:prSet>
      <dgm:spPr/>
    </dgm:pt>
    <dgm:pt modelId="{C6728BEA-CB26-4DDF-A161-0E7DD43E4AA4}" type="pres">
      <dgm:prSet presAssocID="{4863D0EE-529C-451B-8CBA-F1871E0E071D}" presName="rootComposite" presStyleCnt="0">
        <dgm:presLayoutVars/>
      </dgm:prSet>
      <dgm:spPr/>
    </dgm:pt>
    <dgm:pt modelId="{773C33E0-B4AA-496F-9633-834BD0A4939D}" type="pres">
      <dgm:prSet presAssocID="{4863D0EE-529C-451B-8CBA-F1871E0E071D}" presName="ParentAccent" presStyleLbl="alignNode1" presStyleIdx="0" presStyleCnt="7"/>
      <dgm:spPr/>
    </dgm:pt>
    <dgm:pt modelId="{55BE63AF-A6B2-450B-9008-2C8A2D9B76E0}" type="pres">
      <dgm:prSet presAssocID="{4863D0EE-529C-451B-8CBA-F1871E0E071D}" presName="ParentSmallAccent" presStyleLbl="fgAcc1" presStyleIdx="0" presStyleCnt="7"/>
      <dgm:spPr/>
    </dgm:pt>
    <dgm:pt modelId="{75FF7477-2732-49DA-AE94-B9D8A00E3D5C}" type="pres">
      <dgm:prSet presAssocID="{4863D0EE-529C-451B-8CBA-F1871E0E071D}" presName="Parent" presStyleLbl="revTx" presStyleIdx="0" presStyleCnt="37">
        <dgm:presLayoutVars>
          <dgm:chMax/>
          <dgm:chPref val="4"/>
          <dgm:bulletEnabled val="1"/>
        </dgm:presLayoutVars>
      </dgm:prSet>
      <dgm:spPr/>
    </dgm:pt>
    <dgm:pt modelId="{C99E22D0-7168-4764-8B0F-CEE37EA1E24B}" type="pres">
      <dgm:prSet presAssocID="{4863D0EE-529C-451B-8CBA-F1871E0E071D}" presName="childShape" presStyleCnt="0">
        <dgm:presLayoutVars>
          <dgm:chMax val="0"/>
          <dgm:chPref val="0"/>
        </dgm:presLayoutVars>
      </dgm:prSet>
      <dgm:spPr/>
    </dgm:pt>
    <dgm:pt modelId="{BC12B8E0-3A68-4022-9B0A-F70044F20A1D}" type="pres">
      <dgm:prSet presAssocID="{723B8603-9879-4583-B6AA-9A3D335514AE}" presName="childComposite" presStyleCnt="0">
        <dgm:presLayoutVars>
          <dgm:chMax val="0"/>
          <dgm:chPref val="0"/>
        </dgm:presLayoutVars>
      </dgm:prSet>
      <dgm:spPr/>
    </dgm:pt>
    <dgm:pt modelId="{6EFD5987-678A-493D-8137-A07EBAB41B53}" type="pres">
      <dgm:prSet presAssocID="{723B8603-9879-4583-B6AA-9A3D335514AE}" presName="ChildAccent" presStyleLbl="solidFgAcc1" presStyleIdx="0" presStyleCnt="30"/>
      <dgm:spPr/>
    </dgm:pt>
    <dgm:pt modelId="{791C37E0-E3DE-4122-993A-4459162A5250}" type="pres">
      <dgm:prSet presAssocID="{723B8603-9879-4583-B6AA-9A3D335514AE}" presName="Child" presStyleLbl="revTx" presStyleIdx="1" presStyleCnt="37">
        <dgm:presLayoutVars>
          <dgm:chMax val="0"/>
          <dgm:chPref val="0"/>
          <dgm:bulletEnabled val="1"/>
        </dgm:presLayoutVars>
      </dgm:prSet>
      <dgm:spPr/>
    </dgm:pt>
    <dgm:pt modelId="{A90E7031-BF6F-4677-BB96-3A1F66A1931D}" type="pres">
      <dgm:prSet presAssocID="{91D72ECF-CD37-4434-AC5F-86944027F76D}" presName="childComposite" presStyleCnt="0">
        <dgm:presLayoutVars>
          <dgm:chMax val="0"/>
          <dgm:chPref val="0"/>
        </dgm:presLayoutVars>
      </dgm:prSet>
      <dgm:spPr/>
    </dgm:pt>
    <dgm:pt modelId="{6D9EF49D-7057-42AC-A82E-D704E1E44C9C}" type="pres">
      <dgm:prSet presAssocID="{91D72ECF-CD37-4434-AC5F-86944027F76D}" presName="ChildAccent" presStyleLbl="solidFgAcc1" presStyleIdx="1" presStyleCnt="30"/>
      <dgm:spPr/>
    </dgm:pt>
    <dgm:pt modelId="{8FB6B861-76FC-407F-95DE-42668894FAA7}" type="pres">
      <dgm:prSet presAssocID="{91D72ECF-CD37-4434-AC5F-86944027F76D}" presName="Child" presStyleLbl="revTx" presStyleIdx="2" presStyleCnt="37">
        <dgm:presLayoutVars>
          <dgm:chMax val="0"/>
          <dgm:chPref val="0"/>
          <dgm:bulletEnabled val="1"/>
        </dgm:presLayoutVars>
      </dgm:prSet>
      <dgm:spPr/>
    </dgm:pt>
    <dgm:pt modelId="{75A1BBC0-6A53-4B0B-B633-C7EB86379930}" type="pres">
      <dgm:prSet presAssocID="{0E4037C8-0B6A-4B05-9296-94F0529F00F8}" presName="childComposite" presStyleCnt="0">
        <dgm:presLayoutVars>
          <dgm:chMax val="0"/>
          <dgm:chPref val="0"/>
        </dgm:presLayoutVars>
      </dgm:prSet>
      <dgm:spPr/>
    </dgm:pt>
    <dgm:pt modelId="{0C6A1D0A-3344-4D53-8B40-F3D321F5094C}" type="pres">
      <dgm:prSet presAssocID="{0E4037C8-0B6A-4B05-9296-94F0529F00F8}" presName="ChildAccent" presStyleLbl="solidFgAcc1" presStyleIdx="2" presStyleCnt="30"/>
      <dgm:spPr/>
    </dgm:pt>
    <dgm:pt modelId="{0D7F91F6-2CC1-45F6-BAF2-6AF0E4629999}" type="pres">
      <dgm:prSet presAssocID="{0E4037C8-0B6A-4B05-9296-94F0529F00F8}" presName="Child" presStyleLbl="revTx" presStyleIdx="3" presStyleCnt="37">
        <dgm:presLayoutVars>
          <dgm:chMax val="0"/>
          <dgm:chPref val="0"/>
          <dgm:bulletEnabled val="1"/>
        </dgm:presLayoutVars>
      </dgm:prSet>
      <dgm:spPr/>
    </dgm:pt>
    <dgm:pt modelId="{21C70850-6B1C-45C6-8E30-59BF1DB1D25C}" type="pres">
      <dgm:prSet presAssocID="{A10B4784-72AE-442C-8F34-DEA95CC77401}" presName="childComposite" presStyleCnt="0">
        <dgm:presLayoutVars>
          <dgm:chMax val="0"/>
          <dgm:chPref val="0"/>
        </dgm:presLayoutVars>
      </dgm:prSet>
      <dgm:spPr/>
    </dgm:pt>
    <dgm:pt modelId="{3083E359-B615-4DB6-B5F7-BC12D85224A3}" type="pres">
      <dgm:prSet presAssocID="{A10B4784-72AE-442C-8F34-DEA95CC77401}" presName="ChildAccent" presStyleLbl="solidFgAcc1" presStyleIdx="3" presStyleCnt="30"/>
      <dgm:spPr/>
    </dgm:pt>
    <dgm:pt modelId="{912B890A-9286-4E34-AAD3-8703A8160767}" type="pres">
      <dgm:prSet presAssocID="{A10B4784-72AE-442C-8F34-DEA95CC77401}" presName="Child" presStyleLbl="revTx" presStyleIdx="4" presStyleCnt="37">
        <dgm:presLayoutVars>
          <dgm:chMax val="0"/>
          <dgm:chPref val="0"/>
          <dgm:bulletEnabled val="1"/>
        </dgm:presLayoutVars>
      </dgm:prSet>
      <dgm:spPr/>
    </dgm:pt>
    <dgm:pt modelId="{598201AB-F58C-493E-B8FC-3E7825B62A3F}" type="pres">
      <dgm:prSet presAssocID="{11BCAF91-4A76-4B3A-A609-81F4ABEE5A58}" presName="root" presStyleCnt="0">
        <dgm:presLayoutVars>
          <dgm:chMax/>
          <dgm:chPref/>
        </dgm:presLayoutVars>
      </dgm:prSet>
      <dgm:spPr/>
    </dgm:pt>
    <dgm:pt modelId="{8995170C-7F15-4B76-9D12-8394B638E264}" type="pres">
      <dgm:prSet presAssocID="{11BCAF91-4A76-4B3A-A609-81F4ABEE5A58}" presName="rootComposite" presStyleCnt="0">
        <dgm:presLayoutVars/>
      </dgm:prSet>
      <dgm:spPr/>
    </dgm:pt>
    <dgm:pt modelId="{A532C759-FA73-4AD9-B2DE-03B4F29B9070}" type="pres">
      <dgm:prSet presAssocID="{11BCAF91-4A76-4B3A-A609-81F4ABEE5A58}" presName="ParentAccent" presStyleLbl="alignNode1" presStyleIdx="1" presStyleCnt="7"/>
      <dgm:spPr/>
    </dgm:pt>
    <dgm:pt modelId="{A5C282F7-42DD-4E07-8FE5-500DF57B27C3}" type="pres">
      <dgm:prSet presAssocID="{11BCAF91-4A76-4B3A-A609-81F4ABEE5A58}" presName="ParentSmallAccent" presStyleLbl="fgAcc1" presStyleIdx="1" presStyleCnt="7"/>
      <dgm:spPr/>
    </dgm:pt>
    <dgm:pt modelId="{41ED02F6-F3A8-437A-ABF7-A4CE030FFF10}" type="pres">
      <dgm:prSet presAssocID="{11BCAF91-4A76-4B3A-A609-81F4ABEE5A58}" presName="Parent" presStyleLbl="revTx" presStyleIdx="5" presStyleCnt="37">
        <dgm:presLayoutVars>
          <dgm:chMax/>
          <dgm:chPref val="4"/>
          <dgm:bulletEnabled val="1"/>
        </dgm:presLayoutVars>
      </dgm:prSet>
      <dgm:spPr/>
    </dgm:pt>
    <dgm:pt modelId="{81BD3510-FF35-46D7-935D-4B369C9F9F4F}" type="pres">
      <dgm:prSet presAssocID="{11BCAF91-4A76-4B3A-A609-81F4ABEE5A58}" presName="childShape" presStyleCnt="0">
        <dgm:presLayoutVars>
          <dgm:chMax val="0"/>
          <dgm:chPref val="0"/>
        </dgm:presLayoutVars>
      </dgm:prSet>
      <dgm:spPr/>
    </dgm:pt>
    <dgm:pt modelId="{A28777AF-4D8B-4CE9-8828-4B9FE3960A38}" type="pres">
      <dgm:prSet presAssocID="{64743204-6220-4068-B42F-FF6BFC385E54}" presName="childComposite" presStyleCnt="0">
        <dgm:presLayoutVars>
          <dgm:chMax val="0"/>
          <dgm:chPref val="0"/>
        </dgm:presLayoutVars>
      </dgm:prSet>
      <dgm:spPr/>
    </dgm:pt>
    <dgm:pt modelId="{AA5AD596-9402-4034-B7BB-E16157C01723}" type="pres">
      <dgm:prSet presAssocID="{64743204-6220-4068-B42F-FF6BFC385E54}" presName="ChildAccent" presStyleLbl="solidFgAcc1" presStyleIdx="4" presStyleCnt="30"/>
      <dgm:spPr/>
    </dgm:pt>
    <dgm:pt modelId="{46809A8D-9DA0-4278-BD83-F4D429821787}" type="pres">
      <dgm:prSet presAssocID="{64743204-6220-4068-B42F-FF6BFC385E54}" presName="Child" presStyleLbl="revTx" presStyleIdx="6" presStyleCnt="37">
        <dgm:presLayoutVars>
          <dgm:chMax val="0"/>
          <dgm:chPref val="0"/>
          <dgm:bulletEnabled val="1"/>
        </dgm:presLayoutVars>
      </dgm:prSet>
      <dgm:spPr/>
    </dgm:pt>
    <dgm:pt modelId="{5746C787-7E79-49F2-AC6E-B4C626CC669A}" type="pres">
      <dgm:prSet presAssocID="{5062216C-ECE7-4864-B961-B966DE7274F5}" presName="childComposite" presStyleCnt="0">
        <dgm:presLayoutVars>
          <dgm:chMax val="0"/>
          <dgm:chPref val="0"/>
        </dgm:presLayoutVars>
      </dgm:prSet>
      <dgm:spPr/>
    </dgm:pt>
    <dgm:pt modelId="{4460E5F9-C256-4FD1-92CA-C3AF72B0DA5C}" type="pres">
      <dgm:prSet presAssocID="{5062216C-ECE7-4864-B961-B966DE7274F5}" presName="ChildAccent" presStyleLbl="solidFgAcc1" presStyleIdx="5" presStyleCnt="30"/>
      <dgm:spPr/>
    </dgm:pt>
    <dgm:pt modelId="{FB1353FA-7BB1-4C9C-82B0-37DEAF67A868}" type="pres">
      <dgm:prSet presAssocID="{5062216C-ECE7-4864-B961-B966DE7274F5}" presName="Child" presStyleLbl="revTx" presStyleIdx="7" presStyleCnt="37">
        <dgm:presLayoutVars>
          <dgm:chMax val="0"/>
          <dgm:chPref val="0"/>
          <dgm:bulletEnabled val="1"/>
        </dgm:presLayoutVars>
      </dgm:prSet>
      <dgm:spPr/>
    </dgm:pt>
    <dgm:pt modelId="{D46A23F9-554D-408A-9BA1-F0805DB17920}" type="pres">
      <dgm:prSet presAssocID="{F034375A-75C0-4D18-B0BC-DD56B068F60B}" presName="childComposite" presStyleCnt="0">
        <dgm:presLayoutVars>
          <dgm:chMax val="0"/>
          <dgm:chPref val="0"/>
        </dgm:presLayoutVars>
      </dgm:prSet>
      <dgm:spPr/>
    </dgm:pt>
    <dgm:pt modelId="{FAEF18B1-0EEC-4476-8498-7C5945314C41}" type="pres">
      <dgm:prSet presAssocID="{F034375A-75C0-4D18-B0BC-DD56B068F60B}" presName="ChildAccent" presStyleLbl="solidFgAcc1" presStyleIdx="6" presStyleCnt="30"/>
      <dgm:spPr/>
    </dgm:pt>
    <dgm:pt modelId="{6EC2DAA4-4167-45E5-BE50-D3C632097010}" type="pres">
      <dgm:prSet presAssocID="{F034375A-75C0-4D18-B0BC-DD56B068F60B}" presName="Child" presStyleLbl="revTx" presStyleIdx="8" presStyleCnt="37">
        <dgm:presLayoutVars>
          <dgm:chMax val="0"/>
          <dgm:chPref val="0"/>
          <dgm:bulletEnabled val="1"/>
        </dgm:presLayoutVars>
      </dgm:prSet>
      <dgm:spPr/>
    </dgm:pt>
    <dgm:pt modelId="{AFB2BE08-9A27-4CCA-8BBC-86918C997AA0}" type="pres">
      <dgm:prSet presAssocID="{7C895806-37C6-45B9-A9BC-7F1A9231B754}" presName="childComposite" presStyleCnt="0">
        <dgm:presLayoutVars>
          <dgm:chMax val="0"/>
          <dgm:chPref val="0"/>
        </dgm:presLayoutVars>
      </dgm:prSet>
      <dgm:spPr/>
    </dgm:pt>
    <dgm:pt modelId="{DCE28E17-8E89-4F04-89CC-C31E6B2ADB7A}" type="pres">
      <dgm:prSet presAssocID="{7C895806-37C6-45B9-A9BC-7F1A9231B754}" presName="ChildAccent" presStyleLbl="solidFgAcc1" presStyleIdx="7" presStyleCnt="30"/>
      <dgm:spPr/>
    </dgm:pt>
    <dgm:pt modelId="{F3C3B7DD-4887-4D1D-92BF-356769BCFC67}" type="pres">
      <dgm:prSet presAssocID="{7C895806-37C6-45B9-A9BC-7F1A9231B754}" presName="Child" presStyleLbl="revTx" presStyleIdx="9" presStyleCnt="37">
        <dgm:presLayoutVars>
          <dgm:chMax val="0"/>
          <dgm:chPref val="0"/>
          <dgm:bulletEnabled val="1"/>
        </dgm:presLayoutVars>
      </dgm:prSet>
      <dgm:spPr/>
    </dgm:pt>
    <dgm:pt modelId="{BEDF3508-1B7E-4C81-AC50-F47F26E93CA0}" type="pres">
      <dgm:prSet presAssocID="{0E55209F-FE9C-4033-AC73-FCA714A3F1AF}" presName="root" presStyleCnt="0">
        <dgm:presLayoutVars>
          <dgm:chMax/>
          <dgm:chPref/>
        </dgm:presLayoutVars>
      </dgm:prSet>
      <dgm:spPr/>
    </dgm:pt>
    <dgm:pt modelId="{C1B1BA86-DE23-43CA-9BDC-0D978E86A34E}" type="pres">
      <dgm:prSet presAssocID="{0E55209F-FE9C-4033-AC73-FCA714A3F1AF}" presName="rootComposite" presStyleCnt="0">
        <dgm:presLayoutVars/>
      </dgm:prSet>
      <dgm:spPr/>
    </dgm:pt>
    <dgm:pt modelId="{1AD74E60-6411-4044-8A75-19CCCC157622}" type="pres">
      <dgm:prSet presAssocID="{0E55209F-FE9C-4033-AC73-FCA714A3F1AF}" presName="ParentAccent" presStyleLbl="alignNode1" presStyleIdx="2" presStyleCnt="7"/>
      <dgm:spPr/>
    </dgm:pt>
    <dgm:pt modelId="{04424B7C-6199-4BA3-99F4-72402FD2D685}" type="pres">
      <dgm:prSet presAssocID="{0E55209F-FE9C-4033-AC73-FCA714A3F1AF}" presName="ParentSmallAccent" presStyleLbl="fgAcc1" presStyleIdx="2" presStyleCnt="7"/>
      <dgm:spPr/>
    </dgm:pt>
    <dgm:pt modelId="{D9465BB1-DED9-4885-82FD-FE5F2F03C13D}" type="pres">
      <dgm:prSet presAssocID="{0E55209F-FE9C-4033-AC73-FCA714A3F1AF}" presName="Parent" presStyleLbl="revTx" presStyleIdx="10" presStyleCnt="37">
        <dgm:presLayoutVars>
          <dgm:chMax/>
          <dgm:chPref val="4"/>
          <dgm:bulletEnabled val="1"/>
        </dgm:presLayoutVars>
      </dgm:prSet>
      <dgm:spPr/>
    </dgm:pt>
    <dgm:pt modelId="{B6F0A791-302A-41AC-B381-869C3B753DD5}" type="pres">
      <dgm:prSet presAssocID="{0E55209F-FE9C-4033-AC73-FCA714A3F1AF}" presName="childShape" presStyleCnt="0">
        <dgm:presLayoutVars>
          <dgm:chMax val="0"/>
          <dgm:chPref val="0"/>
        </dgm:presLayoutVars>
      </dgm:prSet>
      <dgm:spPr/>
    </dgm:pt>
    <dgm:pt modelId="{E5875480-E516-49A3-A1CC-EF4AD38917DF}" type="pres">
      <dgm:prSet presAssocID="{02D7B618-BAA2-4064-95C2-EFB5617F4994}" presName="childComposite" presStyleCnt="0">
        <dgm:presLayoutVars>
          <dgm:chMax val="0"/>
          <dgm:chPref val="0"/>
        </dgm:presLayoutVars>
      </dgm:prSet>
      <dgm:spPr/>
    </dgm:pt>
    <dgm:pt modelId="{31E9C3AA-FBAC-4D67-A5EA-84CB1265F31C}" type="pres">
      <dgm:prSet presAssocID="{02D7B618-BAA2-4064-95C2-EFB5617F4994}" presName="ChildAccent" presStyleLbl="solidFgAcc1" presStyleIdx="8" presStyleCnt="30"/>
      <dgm:spPr/>
    </dgm:pt>
    <dgm:pt modelId="{23D71DBA-88EC-43AC-A55B-A3140EFACD6F}" type="pres">
      <dgm:prSet presAssocID="{02D7B618-BAA2-4064-95C2-EFB5617F4994}" presName="Child" presStyleLbl="revTx" presStyleIdx="11" presStyleCnt="37">
        <dgm:presLayoutVars>
          <dgm:chMax val="0"/>
          <dgm:chPref val="0"/>
          <dgm:bulletEnabled val="1"/>
        </dgm:presLayoutVars>
      </dgm:prSet>
      <dgm:spPr/>
    </dgm:pt>
    <dgm:pt modelId="{3511FB0F-31A0-4DDB-9F90-C11CDC09CC35}" type="pres">
      <dgm:prSet presAssocID="{52853546-60D2-4944-A716-4AEA9974840E}" presName="childComposite" presStyleCnt="0">
        <dgm:presLayoutVars>
          <dgm:chMax val="0"/>
          <dgm:chPref val="0"/>
        </dgm:presLayoutVars>
      </dgm:prSet>
      <dgm:spPr/>
    </dgm:pt>
    <dgm:pt modelId="{EDFD2411-C25A-4F82-9017-A5FDFDBC3CD5}" type="pres">
      <dgm:prSet presAssocID="{52853546-60D2-4944-A716-4AEA9974840E}" presName="ChildAccent" presStyleLbl="solidFgAcc1" presStyleIdx="9" presStyleCnt="30"/>
      <dgm:spPr/>
    </dgm:pt>
    <dgm:pt modelId="{120EA601-C17D-4509-B5E6-7E45CFE950B0}" type="pres">
      <dgm:prSet presAssocID="{52853546-60D2-4944-A716-4AEA9974840E}" presName="Child" presStyleLbl="revTx" presStyleIdx="12" presStyleCnt="37">
        <dgm:presLayoutVars>
          <dgm:chMax val="0"/>
          <dgm:chPref val="0"/>
          <dgm:bulletEnabled val="1"/>
        </dgm:presLayoutVars>
      </dgm:prSet>
      <dgm:spPr/>
    </dgm:pt>
    <dgm:pt modelId="{ACFE098B-1166-430F-AEE3-D2D389D6B044}" type="pres">
      <dgm:prSet presAssocID="{5CBB2929-CB99-4EBA-9AD2-7359626A76F9}" presName="childComposite" presStyleCnt="0">
        <dgm:presLayoutVars>
          <dgm:chMax val="0"/>
          <dgm:chPref val="0"/>
        </dgm:presLayoutVars>
      </dgm:prSet>
      <dgm:spPr/>
    </dgm:pt>
    <dgm:pt modelId="{2AC83B8D-7F76-4E87-AD5D-258568A7BBAD}" type="pres">
      <dgm:prSet presAssocID="{5CBB2929-CB99-4EBA-9AD2-7359626A76F9}" presName="ChildAccent" presStyleLbl="solidFgAcc1" presStyleIdx="10" presStyleCnt="30"/>
      <dgm:spPr/>
    </dgm:pt>
    <dgm:pt modelId="{9C40B4A6-6B51-4719-A20F-31DFACD4B1DF}" type="pres">
      <dgm:prSet presAssocID="{5CBB2929-CB99-4EBA-9AD2-7359626A76F9}" presName="Child" presStyleLbl="revTx" presStyleIdx="13" presStyleCnt="37">
        <dgm:presLayoutVars>
          <dgm:chMax val="0"/>
          <dgm:chPref val="0"/>
          <dgm:bulletEnabled val="1"/>
        </dgm:presLayoutVars>
      </dgm:prSet>
      <dgm:spPr/>
    </dgm:pt>
    <dgm:pt modelId="{4350523C-2112-4913-9365-1ABCB1DEA1D1}" type="pres">
      <dgm:prSet presAssocID="{BA12CEC0-61E3-4D21-9960-C454614F7C2A}" presName="childComposite" presStyleCnt="0">
        <dgm:presLayoutVars>
          <dgm:chMax val="0"/>
          <dgm:chPref val="0"/>
        </dgm:presLayoutVars>
      </dgm:prSet>
      <dgm:spPr/>
    </dgm:pt>
    <dgm:pt modelId="{7627BCA3-F435-4BCF-AC09-36C39A7A8046}" type="pres">
      <dgm:prSet presAssocID="{BA12CEC0-61E3-4D21-9960-C454614F7C2A}" presName="ChildAccent" presStyleLbl="solidFgAcc1" presStyleIdx="11" presStyleCnt="30"/>
      <dgm:spPr/>
    </dgm:pt>
    <dgm:pt modelId="{B2CD81AE-DB3B-47F9-9998-4E9F856EACB9}" type="pres">
      <dgm:prSet presAssocID="{BA12CEC0-61E3-4D21-9960-C454614F7C2A}" presName="Child" presStyleLbl="revTx" presStyleIdx="14" presStyleCnt="37">
        <dgm:presLayoutVars>
          <dgm:chMax val="0"/>
          <dgm:chPref val="0"/>
          <dgm:bulletEnabled val="1"/>
        </dgm:presLayoutVars>
      </dgm:prSet>
      <dgm:spPr/>
    </dgm:pt>
    <dgm:pt modelId="{86187CB3-342F-4FE4-8A8B-0425A4BD185B}" type="pres">
      <dgm:prSet presAssocID="{CE31D6B2-6B08-416C-A8FA-DF98CA109332}" presName="root" presStyleCnt="0">
        <dgm:presLayoutVars>
          <dgm:chMax/>
          <dgm:chPref/>
        </dgm:presLayoutVars>
      </dgm:prSet>
      <dgm:spPr/>
    </dgm:pt>
    <dgm:pt modelId="{40EE1AB7-12E3-4AF9-8BA1-978AB30F3CDE}" type="pres">
      <dgm:prSet presAssocID="{CE31D6B2-6B08-416C-A8FA-DF98CA109332}" presName="rootComposite" presStyleCnt="0">
        <dgm:presLayoutVars/>
      </dgm:prSet>
      <dgm:spPr/>
    </dgm:pt>
    <dgm:pt modelId="{1ABDFB2B-1E31-4C50-BCF6-4F40A9E8179F}" type="pres">
      <dgm:prSet presAssocID="{CE31D6B2-6B08-416C-A8FA-DF98CA109332}" presName="ParentAccent" presStyleLbl="alignNode1" presStyleIdx="3" presStyleCnt="7"/>
      <dgm:spPr/>
    </dgm:pt>
    <dgm:pt modelId="{B342C4C6-8621-4A90-A410-A9D195AF7A06}" type="pres">
      <dgm:prSet presAssocID="{CE31D6B2-6B08-416C-A8FA-DF98CA109332}" presName="ParentSmallAccent" presStyleLbl="fgAcc1" presStyleIdx="3" presStyleCnt="7"/>
      <dgm:spPr/>
    </dgm:pt>
    <dgm:pt modelId="{FB2385BA-CD03-410E-8504-B363CD463C6E}" type="pres">
      <dgm:prSet presAssocID="{CE31D6B2-6B08-416C-A8FA-DF98CA109332}" presName="Parent" presStyleLbl="revTx" presStyleIdx="15" presStyleCnt="37">
        <dgm:presLayoutVars>
          <dgm:chMax/>
          <dgm:chPref val="4"/>
          <dgm:bulletEnabled val="1"/>
        </dgm:presLayoutVars>
      </dgm:prSet>
      <dgm:spPr/>
    </dgm:pt>
    <dgm:pt modelId="{DCDA0B82-2CEC-4026-AF6B-009912E2D616}" type="pres">
      <dgm:prSet presAssocID="{CE31D6B2-6B08-416C-A8FA-DF98CA109332}" presName="childShape" presStyleCnt="0">
        <dgm:presLayoutVars>
          <dgm:chMax val="0"/>
          <dgm:chPref val="0"/>
        </dgm:presLayoutVars>
      </dgm:prSet>
      <dgm:spPr/>
    </dgm:pt>
    <dgm:pt modelId="{B2A9B236-A199-4083-AB13-81033929EFA4}" type="pres">
      <dgm:prSet presAssocID="{78B7F72E-9D8C-4B54-A0D7-E4D98C6C4018}" presName="childComposite" presStyleCnt="0">
        <dgm:presLayoutVars>
          <dgm:chMax val="0"/>
          <dgm:chPref val="0"/>
        </dgm:presLayoutVars>
      </dgm:prSet>
      <dgm:spPr/>
    </dgm:pt>
    <dgm:pt modelId="{09906A40-7501-4E60-A29B-E3EBCA04B391}" type="pres">
      <dgm:prSet presAssocID="{78B7F72E-9D8C-4B54-A0D7-E4D98C6C4018}" presName="ChildAccent" presStyleLbl="solidFgAcc1" presStyleIdx="12" presStyleCnt="30"/>
      <dgm:spPr/>
    </dgm:pt>
    <dgm:pt modelId="{0A720A06-2AB3-4FF1-9A35-471F969C1253}" type="pres">
      <dgm:prSet presAssocID="{78B7F72E-9D8C-4B54-A0D7-E4D98C6C4018}" presName="Child" presStyleLbl="revTx" presStyleIdx="16" presStyleCnt="37">
        <dgm:presLayoutVars>
          <dgm:chMax val="0"/>
          <dgm:chPref val="0"/>
          <dgm:bulletEnabled val="1"/>
        </dgm:presLayoutVars>
      </dgm:prSet>
      <dgm:spPr/>
    </dgm:pt>
    <dgm:pt modelId="{2705E4CC-1A83-4EA4-8BB6-B7D2A6F5EC13}" type="pres">
      <dgm:prSet presAssocID="{2EFF477B-B4F7-447F-AB4A-DFE681EBC843}" presName="childComposite" presStyleCnt="0">
        <dgm:presLayoutVars>
          <dgm:chMax val="0"/>
          <dgm:chPref val="0"/>
        </dgm:presLayoutVars>
      </dgm:prSet>
      <dgm:spPr/>
    </dgm:pt>
    <dgm:pt modelId="{D62634B7-BA58-48D1-B833-3D60B465C913}" type="pres">
      <dgm:prSet presAssocID="{2EFF477B-B4F7-447F-AB4A-DFE681EBC843}" presName="ChildAccent" presStyleLbl="solidFgAcc1" presStyleIdx="13" presStyleCnt="30"/>
      <dgm:spPr/>
    </dgm:pt>
    <dgm:pt modelId="{7F33226A-86EC-4AB9-8649-C73C0A712775}" type="pres">
      <dgm:prSet presAssocID="{2EFF477B-B4F7-447F-AB4A-DFE681EBC843}" presName="Child" presStyleLbl="revTx" presStyleIdx="17" presStyleCnt="37">
        <dgm:presLayoutVars>
          <dgm:chMax val="0"/>
          <dgm:chPref val="0"/>
          <dgm:bulletEnabled val="1"/>
        </dgm:presLayoutVars>
      </dgm:prSet>
      <dgm:spPr/>
    </dgm:pt>
    <dgm:pt modelId="{72762F84-5C49-4801-BB3E-61A5CAF33023}" type="pres">
      <dgm:prSet presAssocID="{E0DC16D4-C32C-4BB5-8193-338DC926C8E3}" presName="childComposite" presStyleCnt="0">
        <dgm:presLayoutVars>
          <dgm:chMax val="0"/>
          <dgm:chPref val="0"/>
        </dgm:presLayoutVars>
      </dgm:prSet>
      <dgm:spPr/>
    </dgm:pt>
    <dgm:pt modelId="{63A02A3E-D879-4D45-9B5B-9A2C41ED1271}" type="pres">
      <dgm:prSet presAssocID="{E0DC16D4-C32C-4BB5-8193-338DC926C8E3}" presName="ChildAccent" presStyleLbl="solidFgAcc1" presStyleIdx="14" presStyleCnt="30"/>
      <dgm:spPr/>
    </dgm:pt>
    <dgm:pt modelId="{9D9EC335-74D9-483D-A87D-070FC4F96AB1}" type="pres">
      <dgm:prSet presAssocID="{E0DC16D4-C32C-4BB5-8193-338DC926C8E3}" presName="Child" presStyleLbl="revTx" presStyleIdx="18" presStyleCnt="37">
        <dgm:presLayoutVars>
          <dgm:chMax val="0"/>
          <dgm:chPref val="0"/>
          <dgm:bulletEnabled val="1"/>
        </dgm:presLayoutVars>
      </dgm:prSet>
      <dgm:spPr/>
    </dgm:pt>
    <dgm:pt modelId="{C0BBFB2B-C8CD-4A97-A6FB-4844EC291259}" type="pres">
      <dgm:prSet presAssocID="{06804F67-299B-4B08-9AAD-91D47AA19F4B}" presName="childComposite" presStyleCnt="0">
        <dgm:presLayoutVars>
          <dgm:chMax val="0"/>
          <dgm:chPref val="0"/>
        </dgm:presLayoutVars>
      </dgm:prSet>
      <dgm:spPr/>
    </dgm:pt>
    <dgm:pt modelId="{F850215A-EAED-470A-82B1-702A1688AAFE}" type="pres">
      <dgm:prSet presAssocID="{06804F67-299B-4B08-9AAD-91D47AA19F4B}" presName="ChildAccent" presStyleLbl="solidFgAcc1" presStyleIdx="15" presStyleCnt="30"/>
      <dgm:spPr/>
    </dgm:pt>
    <dgm:pt modelId="{A16D0268-DE0A-4D80-AB11-7F31A6E2C2E2}" type="pres">
      <dgm:prSet presAssocID="{06804F67-299B-4B08-9AAD-91D47AA19F4B}" presName="Child" presStyleLbl="revTx" presStyleIdx="19" presStyleCnt="37">
        <dgm:presLayoutVars>
          <dgm:chMax val="0"/>
          <dgm:chPref val="0"/>
          <dgm:bulletEnabled val="1"/>
        </dgm:presLayoutVars>
      </dgm:prSet>
      <dgm:spPr/>
    </dgm:pt>
    <dgm:pt modelId="{594C6D41-D9B4-48C7-A23E-D6E0E4C5F4EC}" type="pres">
      <dgm:prSet presAssocID="{2ADBD1B6-231D-4853-9834-78B131E5FB20}" presName="childComposite" presStyleCnt="0">
        <dgm:presLayoutVars>
          <dgm:chMax val="0"/>
          <dgm:chPref val="0"/>
        </dgm:presLayoutVars>
      </dgm:prSet>
      <dgm:spPr/>
    </dgm:pt>
    <dgm:pt modelId="{7A1AF9BA-DA96-4F71-80A4-FF7D0344B969}" type="pres">
      <dgm:prSet presAssocID="{2ADBD1B6-231D-4853-9834-78B131E5FB20}" presName="ChildAccent" presStyleLbl="solidFgAcc1" presStyleIdx="16" presStyleCnt="30"/>
      <dgm:spPr/>
    </dgm:pt>
    <dgm:pt modelId="{1FB35591-880C-46F0-A374-087D1479DE2C}" type="pres">
      <dgm:prSet presAssocID="{2ADBD1B6-231D-4853-9834-78B131E5FB20}" presName="Child" presStyleLbl="revTx" presStyleIdx="20" presStyleCnt="37">
        <dgm:presLayoutVars>
          <dgm:chMax val="0"/>
          <dgm:chPref val="0"/>
          <dgm:bulletEnabled val="1"/>
        </dgm:presLayoutVars>
      </dgm:prSet>
      <dgm:spPr/>
    </dgm:pt>
    <dgm:pt modelId="{CC40FBEA-F211-4003-AC66-A93B9A9AE0CD}" type="pres">
      <dgm:prSet presAssocID="{A171E057-14DE-4A86-B6E6-16874745395F}" presName="root" presStyleCnt="0">
        <dgm:presLayoutVars>
          <dgm:chMax/>
          <dgm:chPref/>
        </dgm:presLayoutVars>
      </dgm:prSet>
      <dgm:spPr/>
    </dgm:pt>
    <dgm:pt modelId="{127D336D-0FB0-4A97-89F9-6F6F9B272CCB}" type="pres">
      <dgm:prSet presAssocID="{A171E057-14DE-4A86-B6E6-16874745395F}" presName="rootComposite" presStyleCnt="0">
        <dgm:presLayoutVars/>
      </dgm:prSet>
      <dgm:spPr/>
    </dgm:pt>
    <dgm:pt modelId="{C3CBD4E4-DE5F-46B1-A8AB-476E4A6BFC2A}" type="pres">
      <dgm:prSet presAssocID="{A171E057-14DE-4A86-B6E6-16874745395F}" presName="ParentAccent" presStyleLbl="alignNode1" presStyleIdx="4" presStyleCnt="7"/>
      <dgm:spPr/>
    </dgm:pt>
    <dgm:pt modelId="{896CD2AD-A2DF-4D9D-A6E0-F4B38E3E07EF}" type="pres">
      <dgm:prSet presAssocID="{A171E057-14DE-4A86-B6E6-16874745395F}" presName="ParentSmallAccent" presStyleLbl="fgAcc1" presStyleIdx="4" presStyleCnt="7"/>
      <dgm:spPr/>
    </dgm:pt>
    <dgm:pt modelId="{ED82DE75-90AA-4A9B-838A-35AEA09954A7}" type="pres">
      <dgm:prSet presAssocID="{A171E057-14DE-4A86-B6E6-16874745395F}" presName="Parent" presStyleLbl="revTx" presStyleIdx="21" presStyleCnt="37">
        <dgm:presLayoutVars>
          <dgm:chMax/>
          <dgm:chPref val="4"/>
          <dgm:bulletEnabled val="1"/>
        </dgm:presLayoutVars>
      </dgm:prSet>
      <dgm:spPr/>
    </dgm:pt>
    <dgm:pt modelId="{39B85328-1691-46DB-A046-0114ABA3E796}" type="pres">
      <dgm:prSet presAssocID="{A171E057-14DE-4A86-B6E6-16874745395F}" presName="childShape" presStyleCnt="0">
        <dgm:presLayoutVars>
          <dgm:chMax val="0"/>
          <dgm:chPref val="0"/>
        </dgm:presLayoutVars>
      </dgm:prSet>
      <dgm:spPr/>
    </dgm:pt>
    <dgm:pt modelId="{B15584ED-CEAA-4E8B-91C7-821151D87B47}" type="pres">
      <dgm:prSet presAssocID="{F43B1E4B-8BE6-4F8B-A64C-EFAAA1453D28}" presName="childComposite" presStyleCnt="0">
        <dgm:presLayoutVars>
          <dgm:chMax val="0"/>
          <dgm:chPref val="0"/>
        </dgm:presLayoutVars>
      </dgm:prSet>
      <dgm:spPr/>
    </dgm:pt>
    <dgm:pt modelId="{379C68F1-22FD-48DC-BBC6-E4EF7BFF32DC}" type="pres">
      <dgm:prSet presAssocID="{F43B1E4B-8BE6-4F8B-A64C-EFAAA1453D28}" presName="ChildAccent" presStyleLbl="solidFgAcc1" presStyleIdx="17" presStyleCnt="30"/>
      <dgm:spPr/>
    </dgm:pt>
    <dgm:pt modelId="{2B316132-E0EB-4AB6-9D1C-E30E009C2BED}" type="pres">
      <dgm:prSet presAssocID="{F43B1E4B-8BE6-4F8B-A64C-EFAAA1453D28}" presName="Child" presStyleLbl="revTx" presStyleIdx="22" presStyleCnt="37">
        <dgm:presLayoutVars>
          <dgm:chMax val="0"/>
          <dgm:chPref val="0"/>
          <dgm:bulletEnabled val="1"/>
        </dgm:presLayoutVars>
      </dgm:prSet>
      <dgm:spPr/>
    </dgm:pt>
    <dgm:pt modelId="{A1D042F8-CCBD-4CB0-A1F3-01EBF6AB309F}" type="pres">
      <dgm:prSet presAssocID="{A9B3A437-8F3C-4B4D-B757-0106C4EF4662}" presName="childComposite" presStyleCnt="0">
        <dgm:presLayoutVars>
          <dgm:chMax val="0"/>
          <dgm:chPref val="0"/>
        </dgm:presLayoutVars>
      </dgm:prSet>
      <dgm:spPr/>
    </dgm:pt>
    <dgm:pt modelId="{E97E645C-9729-48EB-B09B-1CFD4FB069AD}" type="pres">
      <dgm:prSet presAssocID="{A9B3A437-8F3C-4B4D-B757-0106C4EF4662}" presName="ChildAccent" presStyleLbl="solidFgAcc1" presStyleIdx="18" presStyleCnt="30"/>
      <dgm:spPr/>
    </dgm:pt>
    <dgm:pt modelId="{4F345DC2-A665-4D32-94FF-2E6C67659DDD}" type="pres">
      <dgm:prSet presAssocID="{A9B3A437-8F3C-4B4D-B757-0106C4EF4662}" presName="Child" presStyleLbl="revTx" presStyleIdx="23" presStyleCnt="37">
        <dgm:presLayoutVars>
          <dgm:chMax val="0"/>
          <dgm:chPref val="0"/>
          <dgm:bulletEnabled val="1"/>
        </dgm:presLayoutVars>
      </dgm:prSet>
      <dgm:spPr/>
    </dgm:pt>
    <dgm:pt modelId="{BED0BF5A-0CA8-4F81-8193-757819C2A138}" type="pres">
      <dgm:prSet presAssocID="{F8D47CD0-9BB8-472F-823C-BA307D5465AB}" presName="childComposite" presStyleCnt="0">
        <dgm:presLayoutVars>
          <dgm:chMax val="0"/>
          <dgm:chPref val="0"/>
        </dgm:presLayoutVars>
      </dgm:prSet>
      <dgm:spPr/>
    </dgm:pt>
    <dgm:pt modelId="{DE7C865F-9EC2-4C94-9981-51C0EFFFBBEA}" type="pres">
      <dgm:prSet presAssocID="{F8D47CD0-9BB8-472F-823C-BA307D5465AB}" presName="ChildAccent" presStyleLbl="solidFgAcc1" presStyleIdx="19" presStyleCnt="30"/>
      <dgm:spPr/>
    </dgm:pt>
    <dgm:pt modelId="{32063378-1F9F-4196-8963-2452623A6844}" type="pres">
      <dgm:prSet presAssocID="{F8D47CD0-9BB8-472F-823C-BA307D5465AB}" presName="Child" presStyleLbl="revTx" presStyleIdx="24" presStyleCnt="37">
        <dgm:presLayoutVars>
          <dgm:chMax val="0"/>
          <dgm:chPref val="0"/>
          <dgm:bulletEnabled val="1"/>
        </dgm:presLayoutVars>
      </dgm:prSet>
      <dgm:spPr/>
    </dgm:pt>
    <dgm:pt modelId="{A697D9F2-B3A1-4D93-909F-8850C6E6C9E7}" type="pres">
      <dgm:prSet presAssocID="{EADD2626-B38D-4AA4-BED7-50EE98F60035}" presName="childComposite" presStyleCnt="0">
        <dgm:presLayoutVars>
          <dgm:chMax val="0"/>
          <dgm:chPref val="0"/>
        </dgm:presLayoutVars>
      </dgm:prSet>
      <dgm:spPr/>
    </dgm:pt>
    <dgm:pt modelId="{0AD7EAB9-DE9C-4DF8-AC53-B062BCA09705}" type="pres">
      <dgm:prSet presAssocID="{EADD2626-B38D-4AA4-BED7-50EE98F60035}" presName="ChildAccent" presStyleLbl="solidFgAcc1" presStyleIdx="20" presStyleCnt="30"/>
      <dgm:spPr/>
    </dgm:pt>
    <dgm:pt modelId="{5D5645F5-88EB-4FC0-BF40-EE7A947FA636}" type="pres">
      <dgm:prSet presAssocID="{EADD2626-B38D-4AA4-BED7-50EE98F60035}" presName="Child" presStyleLbl="revTx" presStyleIdx="25" presStyleCnt="37">
        <dgm:presLayoutVars>
          <dgm:chMax val="0"/>
          <dgm:chPref val="0"/>
          <dgm:bulletEnabled val="1"/>
        </dgm:presLayoutVars>
      </dgm:prSet>
      <dgm:spPr/>
    </dgm:pt>
    <dgm:pt modelId="{C51431EE-5D0B-4E87-B2B7-DB7EB37CC2A7}" type="pres">
      <dgm:prSet presAssocID="{C2218A18-4EE2-48B5-A500-F1C02EEC8B43}" presName="childComposite" presStyleCnt="0">
        <dgm:presLayoutVars>
          <dgm:chMax val="0"/>
          <dgm:chPref val="0"/>
        </dgm:presLayoutVars>
      </dgm:prSet>
      <dgm:spPr/>
    </dgm:pt>
    <dgm:pt modelId="{040C4037-8303-4211-A0F5-B723C9B6A40F}" type="pres">
      <dgm:prSet presAssocID="{C2218A18-4EE2-48B5-A500-F1C02EEC8B43}" presName="ChildAccent" presStyleLbl="solidFgAcc1" presStyleIdx="21" presStyleCnt="30"/>
      <dgm:spPr/>
    </dgm:pt>
    <dgm:pt modelId="{D550FF8B-9B3A-467A-93E1-FD04DE57521F}" type="pres">
      <dgm:prSet presAssocID="{C2218A18-4EE2-48B5-A500-F1C02EEC8B43}" presName="Child" presStyleLbl="revTx" presStyleIdx="26" presStyleCnt="37">
        <dgm:presLayoutVars>
          <dgm:chMax val="0"/>
          <dgm:chPref val="0"/>
          <dgm:bulletEnabled val="1"/>
        </dgm:presLayoutVars>
      </dgm:prSet>
      <dgm:spPr/>
    </dgm:pt>
    <dgm:pt modelId="{459BEEC5-E00D-4A5D-A82C-ECD5175B36B3}" type="pres">
      <dgm:prSet presAssocID="{53F3148B-AE32-4624-8D6C-837C50041681}" presName="root" presStyleCnt="0">
        <dgm:presLayoutVars>
          <dgm:chMax/>
          <dgm:chPref/>
        </dgm:presLayoutVars>
      </dgm:prSet>
      <dgm:spPr/>
    </dgm:pt>
    <dgm:pt modelId="{3F2353B8-9BB2-4B52-8CFB-28C4FCF42925}" type="pres">
      <dgm:prSet presAssocID="{53F3148B-AE32-4624-8D6C-837C50041681}" presName="rootComposite" presStyleCnt="0">
        <dgm:presLayoutVars/>
      </dgm:prSet>
      <dgm:spPr/>
    </dgm:pt>
    <dgm:pt modelId="{D7F877AE-1760-4462-AD9B-D7244A0F0300}" type="pres">
      <dgm:prSet presAssocID="{53F3148B-AE32-4624-8D6C-837C50041681}" presName="ParentAccent" presStyleLbl="alignNode1" presStyleIdx="5" presStyleCnt="7"/>
      <dgm:spPr/>
    </dgm:pt>
    <dgm:pt modelId="{DFB294FD-FAAC-474E-9579-764EDAC65A52}" type="pres">
      <dgm:prSet presAssocID="{53F3148B-AE32-4624-8D6C-837C50041681}" presName="ParentSmallAccent" presStyleLbl="fgAcc1" presStyleIdx="5" presStyleCnt="7"/>
      <dgm:spPr/>
    </dgm:pt>
    <dgm:pt modelId="{9B92E276-8DCA-4BCA-8B6D-77AA9B58D65A}" type="pres">
      <dgm:prSet presAssocID="{53F3148B-AE32-4624-8D6C-837C50041681}" presName="Parent" presStyleLbl="revTx" presStyleIdx="27" presStyleCnt="37">
        <dgm:presLayoutVars>
          <dgm:chMax/>
          <dgm:chPref val="4"/>
          <dgm:bulletEnabled val="1"/>
        </dgm:presLayoutVars>
      </dgm:prSet>
      <dgm:spPr/>
    </dgm:pt>
    <dgm:pt modelId="{063FAF69-987D-46F4-84E8-320825ECBE80}" type="pres">
      <dgm:prSet presAssocID="{53F3148B-AE32-4624-8D6C-837C50041681}" presName="childShape" presStyleCnt="0">
        <dgm:presLayoutVars>
          <dgm:chMax val="0"/>
          <dgm:chPref val="0"/>
        </dgm:presLayoutVars>
      </dgm:prSet>
      <dgm:spPr/>
    </dgm:pt>
    <dgm:pt modelId="{6BECF1F5-3CF5-4A88-90DA-500310E0DD92}" type="pres">
      <dgm:prSet presAssocID="{EE4904A0-7AB5-4C2C-A635-407F5CBD2F2F}" presName="childComposite" presStyleCnt="0">
        <dgm:presLayoutVars>
          <dgm:chMax val="0"/>
          <dgm:chPref val="0"/>
        </dgm:presLayoutVars>
      </dgm:prSet>
      <dgm:spPr/>
    </dgm:pt>
    <dgm:pt modelId="{2DB3CDFB-5E35-41C6-8E4B-1AA32344C8B3}" type="pres">
      <dgm:prSet presAssocID="{EE4904A0-7AB5-4C2C-A635-407F5CBD2F2F}" presName="ChildAccent" presStyleLbl="solidFgAcc1" presStyleIdx="22" presStyleCnt="30"/>
      <dgm:spPr/>
    </dgm:pt>
    <dgm:pt modelId="{EC0972E0-A1CE-4D54-A5F6-9E92D16D968E}" type="pres">
      <dgm:prSet presAssocID="{EE4904A0-7AB5-4C2C-A635-407F5CBD2F2F}" presName="Child" presStyleLbl="revTx" presStyleIdx="28" presStyleCnt="37">
        <dgm:presLayoutVars>
          <dgm:chMax val="0"/>
          <dgm:chPref val="0"/>
          <dgm:bulletEnabled val="1"/>
        </dgm:presLayoutVars>
      </dgm:prSet>
      <dgm:spPr/>
    </dgm:pt>
    <dgm:pt modelId="{0E687250-A99E-4501-ACEF-292D2E80FDE1}" type="pres">
      <dgm:prSet presAssocID="{B9EBDB5A-02B1-4136-8366-5196674671AE}" presName="childComposite" presStyleCnt="0">
        <dgm:presLayoutVars>
          <dgm:chMax val="0"/>
          <dgm:chPref val="0"/>
        </dgm:presLayoutVars>
      </dgm:prSet>
      <dgm:spPr/>
    </dgm:pt>
    <dgm:pt modelId="{2B071773-6A1E-4C9A-819A-D7D83DDA1212}" type="pres">
      <dgm:prSet presAssocID="{B9EBDB5A-02B1-4136-8366-5196674671AE}" presName="ChildAccent" presStyleLbl="solidFgAcc1" presStyleIdx="23" presStyleCnt="30"/>
      <dgm:spPr/>
    </dgm:pt>
    <dgm:pt modelId="{C445D7BC-9621-4DCC-93BA-1CD044A6D113}" type="pres">
      <dgm:prSet presAssocID="{B9EBDB5A-02B1-4136-8366-5196674671AE}" presName="Child" presStyleLbl="revTx" presStyleIdx="29" presStyleCnt="37">
        <dgm:presLayoutVars>
          <dgm:chMax val="0"/>
          <dgm:chPref val="0"/>
          <dgm:bulletEnabled val="1"/>
        </dgm:presLayoutVars>
      </dgm:prSet>
      <dgm:spPr/>
    </dgm:pt>
    <dgm:pt modelId="{55D39518-015E-4B9F-B018-8A1089B14952}" type="pres">
      <dgm:prSet presAssocID="{72FB9543-C675-416F-9567-80C68EC3A1F4}" presName="childComposite" presStyleCnt="0">
        <dgm:presLayoutVars>
          <dgm:chMax val="0"/>
          <dgm:chPref val="0"/>
        </dgm:presLayoutVars>
      </dgm:prSet>
      <dgm:spPr/>
    </dgm:pt>
    <dgm:pt modelId="{09E2CFA3-C6C7-489E-B3CD-FDADAAEE96A6}" type="pres">
      <dgm:prSet presAssocID="{72FB9543-C675-416F-9567-80C68EC3A1F4}" presName="ChildAccent" presStyleLbl="solidFgAcc1" presStyleIdx="24" presStyleCnt="30"/>
      <dgm:spPr/>
    </dgm:pt>
    <dgm:pt modelId="{A768EEAA-FB9D-4FC9-A5A4-3F14429AF164}" type="pres">
      <dgm:prSet presAssocID="{72FB9543-C675-416F-9567-80C68EC3A1F4}" presName="Child" presStyleLbl="revTx" presStyleIdx="30" presStyleCnt="37">
        <dgm:presLayoutVars>
          <dgm:chMax val="0"/>
          <dgm:chPref val="0"/>
          <dgm:bulletEnabled val="1"/>
        </dgm:presLayoutVars>
      </dgm:prSet>
      <dgm:spPr/>
    </dgm:pt>
    <dgm:pt modelId="{B151626E-E14D-4FA4-9BAF-B6E14AC17F4A}" type="pres">
      <dgm:prSet presAssocID="{2B47BA15-8A93-4D72-B874-B463E5BCB472}" presName="childComposite" presStyleCnt="0">
        <dgm:presLayoutVars>
          <dgm:chMax val="0"/>
          <dgm:chPref val="0"/>
        </dgm:presLayoutVars>
      </dgm:prSet>
      <dgm:spPr/>
    </dgm:pt>
    <dgm:pt modelId="{FB0EEE6F-2FC7-43B0-8541-FFD5DD2F97A2}" type="pres">
      <dgm:prSet presAssocID="{2B47BA15-8A93-4D72-B874-B463E5BCB472}" presName="ChildAccent" presStyleLbl="solidFgAcc1" presStyleIdx="25" presStyleCnt="30"/>
      <dgm:spPr/>
    </dgm:pt>
    <dgm:pt modelId="{B95D3046-20E2-4C40-A0C1-85AE37023920}" type="pres">
      <dgm:prSet presAssocID="{2B47BA15-8A93-4D72-B874-B463E5BCB472}" presName="Child" presStyleLbl="revTx" presStyleIdx="31" presStyleCnt="37">
        <dgm:presLayoutVars>
          <dgm:chMax val="0"/>
          <dgm:chPref val="0"/>
          <dgm:bulletEnabled val="1"/>
        </dgm:presLayoutVars>
      </dgm:prSet>
      <dgm:spPr/>
    </dgm:pt>
    <dgm:pt modelId="{07A45C38-96D9-464C-AA16-FE9E01FF07E2}" type="pres">
      <dgm:prSet presAssocID="{5778BE85-25BC-4DC8-A684-0AC0C64875AE}" presName="root" presStyleCnt="0">
        <dgm:presLayoutVars>
          <dgm:chMax/>
          <dgm:chPref/>
        </dgm:presLayoutVars>
      </dgm:prSet>
      <dgm:spPr/>
    </dgm:pt>
    <dgm:pt modelId="{0BAA70A7-4565-472E-8BE2-AE9D5562C935}" type="pres">
      <dgm:prSet presAssocID="{5778BE85-25BC-4DC8-A684-0AC0C64875AE}" presName="rootComposite" presStyleCnt="0">
        <dgm:presLayoutVars/>
      </dgm:prSet>
      <dgm:spPr/>
    </dgm:pt>
    <dgm:pt modelId="{45F7074B-D5B8-4262-B1AA-4998AB9AA127}" type="pres">
      <dgm:prSet presAssocID="{5778BE85-25BC-4DC8-A684-0AC0C64875AE}" presName="ParentAccent" presStyleLbl="alignNode1" presStyleIdx="6" presStyleCnt="7"/>
      <dgm:spPr/>
    </dgm:pt>
    <dgm:pt modelId="{A7FE1B7C-A0CF-4194-BE85-CB5AA946AE11}" type="pres">
      <dgm:prSet presAssocID="{5778BE85-25BC-4DC8-A684-0AC0C64875AE}" presName="ParentSmallAccent" presStyleLbl="fgAcc1" presStyleIdx="6" presStyleCnt="7"/>
      <dgm:spPr/>
    </dgm:pt>
    <dgm:pt modelId="{6476D21C-CADD-4575-AAEA-B105B5356719}" type="pres">
      <dgm:prSet presAssocID="{5778BE85-25BC-4DC8-A684-0AC0C64875AE}" presName="Parent" presStyleLbl="revTx" presStyleIdx="32" presStyleCnt="37">
        <dgm:presLayoutVars>
          <dgm:chMax/>
          <dgm:chPref val="4"/>
          <dgm:bulletEnabled val="1"/>
        </dgm:presLayoutVars>
      </dgm:prSet>
      <dgm:spPr/>
    </dgm:pt>
    <dgm:pt modelId="{D6266143-7F71-421E-A84F-E27CB7A101EA}" type="pres">
      <dgm:prSet presAssocID="{5778BE85-25BC-4DC8-A684-0AC0C64875AE}" presName="childShape" presStyleCnt="0">
        <dgm:presLayoutVars>
          <dgm:chMax val="0"/>
          <dgm:chPref val="0"/>
        </dgm:presLayoutVars>
      </dgm:prSet>
      <dgm:spPr/>
    </dgm:pt>
    <dgm:pt modelId="{DFF4A07F-64BA-4ACA-9B22-4AB829575C07}" type="pres">
      <dgm:prSet presAssocID="{B6E98B09-1696-454E-923D-CCFEA9F51561}" presName="childComposite" presStyleCnt="0">
        <dgm:presLayoutVars>
          <dgm:chMax val="0"/>
          <dgm:chPref val="0"/>
        </dgm:presLayoutVars>
      </dgm:prSet>
      <dgm:spPr/>
    </dgm:pt>
    <dgm:pt modelId="{6BD4EB14-9CDB-4C12-9229-1637826DC049}" type="pres">
      <dgm:prSet presAssocID="{B6E98B09-1696-454E-923D-CCFEA9F51561}" presName="ChildAccent" presStyleLbl="solidFgAcc1" presStyleIdx="26" presStyleCnt="30"/>
      <dgm:spPr/>
    </dgm:pt>
    <dgm:pt modelId="{7293144F-BE0F-4993-8B8E-C6843B2C8FB3}" type="pres">
      <dgm:prSet presAssocID="{B6E98B09-1696-454E-923D-CCFEA9F51561}" presName="Child" presStyleLbl="revTx" presStyleIdx="33" presStyleCnt="37">
        <dgm:presLayoutVars>
          <dgm:chMax val="0"/>
          <dgm:chPref val="0"/>
          <dgm:bulletEnabled val="1"/>
        </dgm:presLayoutVars>
      </dgm:prSet>
      <dgm:spPr/>
    </dgm:pt>
    <dgm:pt modelId="{661EB16A-D444-449E-94CA-3A11BAB3C214}" type="pres">
      <dgm:prSet presAssocID="{E7562D20-1D8D-44F3-9C35-39AB8787C978}" presName="childComposite" presStyleCnt="0">
        <dgm:presLayoutVars>
          <dgm:chMax val="0"/>
          <dgm:chPref val="0"/>
        </dgm:presLayoutVars>
      </dgm:prSet>
      <dgm:spPr/>
    </dgm:pt>
    <dgm:pt modelId="{67D7E779-BD67-49BE-9665-A8BD046B7303}" type="pres">
      <dgm:prSet presAssocID="{E7562D20-1D8D-44F3-9C35-39AB8787C978}" presName="ChildAccent" presStyleLbl="solidFgAcc1" presStyleIdx="27" presStyleCnt="30"/>
      <dgm:spPr/>
    </dgm:pt>
    <dgm:pt modelId="{B243E745-55A1-4102-A9F0-07C6BAD25396}" type="pres">
      <dgm:prSet presAssocID="{E7562D20-1D8D-44F3-9C35-39AB8787C978}" presName="Child" presStyleLbl="revTx" presStyleIdx="34" presStyleCnt="37">
        <dgm:presLayoutVars>
          <dgm:chMax val="0"/>
          <dgm:chPref val="0"/>
          <dgm:bulletEnabled val="1"/>
        </dgm:presLayoutVars>
      </dgm:prSet>
      <dgm:spPr/>
    </dgm:pt>
    <dgm:pt modelId="{7AC7F3C7-86D6-4884-8F82-E81E1F253F81}" type="pres">
      <dgm:prSet presAssocID="{D5355489-4AC8-40AE-8478-1E1ACC6FF3F2}" presName="childComposite" presStyleCnt="0">
        <dgm:presLayoutVars>
          <dgm:chMax val="0"/>
          <dgm:chPref val="0"/>
        </dgm:presLayoutVars>
      </dgm:prSet>
      <dgm:spPr/>
    </dgm:pt>
    <dgm:pt modelId="{B6BE3282-1066-4F25-91BF-D05FBEACB71C}" type="pres">
      <dgm:prSet presAssocID="{D5355489-4AC8-40AE-8478-1E1ACC6FF3F2}" presName="ChildAccent" presStyleLbl="solidFgAcc1" presStyleIdx="28" presStyleCnt="30"/>
      <dgm:spPr/>
    </dgm:pt>
    <dgm:pt modelId="{1397403C-85C1-4218-A7F9-992EB72C85C7}" type="pres">
      <dgm:prSet presAssocID="{D5355489-4AC8-40AE-8478-1E1ACC6FF3F2}" presName="Child" presStyleLbl="revTx" presStyleIdx="35" presStyleCnt="37">
        <dgm:presLayoutVars>
          <dgm:chMax val="0"/>
          <dgm:chPref val="0"/>
          <dgm:bulletEnabled val="1"/>
        </dgm:presLayoutVars>
      </dgm:prSet>
      <dgm:spPr/>
    </dgm:pt>
    <dgm:pt modelId="{8AF5A0D1-850C-47F3-A0CF-69F8957469C8}" type="pres">
      <dgm:prSet presAssocID="{D8965CBC-6835-42B8-BA89-54AC231C7CD1}" presName="childComposite" presStyleCnt="0">
        <dgm:presLayoutVars>
          <dgm:chMax val="0"/>
          <dgm:chPref val="0"/>
        </dgm:presLayoutVars>
      </dgm:prSet>
      <dgm:spPr/>
    </dgm:pt>
    <dgm:pt modelId="{383103F4-55AA-4655-81A6-3B383610A5F8}" type="pres">
      <dgm:prSet presAssocID="{D8965CBC-6835-42B8-BA89-54AC231C7CD1}" presName="ChildAccent" presStyleLbl="solidFgAcc1" presStyleIdx="29" presStyleCnt="30"/>
      <dgm:spPr/>
    </dgm:pt>
    <dgm:pt modelId="{59331E0C-2830-4BC2-BEB5-038025FB6175}" type="pres">
      <dgm:prSet presAssocID="{D8965CBC-6835-42B8-BA89-54AC231C7CD1}" presName="Child" presStyleLbl="revTx" presStyleIdx="36" presStyleCnt="37">
        <dgm:presLayoutVars>
          <dgm:chMax val="0"/>
          <dgm:chPref val="0"/>
          <dgm:bulletEnabled val="1"/>
        </dgm:presLayoutVars>
      </dgm:prSet>
      <dgm:spPr/>
    </dgm:pt>
  </dgm:ptLst>
  <dgm:cxnLst>
    <dgm:cxn modelId="{F50D1D58-3D39-4421-A521-EC37AC7BF3C3}" type="presOf" srcId="{91D72ECF-CD37-4434-AC5F-86944027F76D}" destId="{8FB6B861-76FC-407F-95DE-42668894FAA7}" srcOrd="0" destOrd="0" presId="urn:microsoft.com/office/officeart/2008/layout/SquareAccentList"/>
    <dgm:cxn modelId="{5AFD62EE-287A-4527-8895-F5918C59DDF4}" type="presOf" srcId="{F43B1E4B-8BE6-4F8B-A64C-EFAAA1453D28}" destId="{2B316132-E0EB-4AB6-9D1C-E30E009C2BED}" srcOrd="0" destOrd="0" presId="urn:microsoft.com/office/officeart/2008/layout/SquareAccentList"/>
    <dgm:cxn modelId="{8E62FC2C-409D-4173-BD22-A3E24B527225}" srcId="{A171E057-14DE-4A86-B6E6-16874745395F}" destId="{F43B1E4B-8BE6-4F8B-A64C-EFAAA1453D28}" srcOrd="0" destOrd="0" parTransId="{4DE68207-E223-4C58-9B94-C6269D4F99D6}" sibTransId="{8E48D41D-EA12-4F6A-B15E-30E6FF59F4AE}"/>
    <dgm:cxn modelId="{265394F8-F997-4A29-B2F1-0E1FC5302AB1}" type="presOf" srcId="{F034375A-75C0-4D18-B0BC-DD56B068F60B}" destId="{6EC2DAA4-4167-45E5-BE50-D3C632097010}" srcOrd="0" destOrd="0" presId="urn:microsoft.com/office/officeart/2008/layout/SquareAccentList"/>
    <dgm:cxn modelId="{6445B6A1-02BF-4D55-AD61-E8CFF196F9B8}" type="presOf" srcId="{A9B3A437-8F3C-4B4D-B757-0106C4EF4662}" destId="{4F345DC2-A665-4D32-94FF-2E6C67659DDD}" srcOrd="0" destOrd="0" presId="urn:microsoft.com/office/officeart/2008/layout/SquareAccentList"/>
    <dgm:cxn modelId="{1686C1F8-387F-43E4-8C94-9DE777005981}" srcId="{7D9AA65E-4D5C-47D1-92A3-2DFE29133E58}" destId="{11BCAF91-4A76-4B3A-A609-81F4ABEE5A58}" srcOrd="1" destOrd="0" parTransId="{3CEE01E1-EFF4-4477-89A1-8FED20732521}" sibTransId="{0F25F0B6-5E62-4EEF-88A0-A7ED6FF3843F}"/>
    <dgm:cxn modelId="{F0DCE09F-6CE6-4FEC-9CA8-0FDFDBB36B5C}" srcId="{7D9AA65E-4D5C-47D1-92A3-2DFE29133E58}" destId="{A171E057-14DE-4A86-B6E6-16874745395F}" srcOrd="4" destOrd="0" parTransId="{517B0C29-BFAC-47E2-91F6-22848C04D2A0}" sibTransId="{6B2029C7-1227-4838-B012-263E4E8FFEBD}"/>
    <dgm:cxn modelId="{94E92DAC-526F-41A7-9017-1C27561EB757}" type="presOf" srcId="{A10B4784-72AE-442C-8F34-DEA95CC77401}" destId="{912B890A-9286-4E34-AAD3-8703A8160767}" srcOrd="0" destOrd="0" presId="urn:microsoft.com/office/officeart/2008/layout/SquareAccentList"/>
    <dgm:cxn modelId="{27BD5916-B950-419E-A1AE-080F4052A301}" type="presOf" srcId="{06804F67-299B-4B08-9AAD-91D47AA19F4B}" destId="{A16D0268-DE0A-4D80-AB11-7F31A6E2C2E2}" srcOrd="0" destOrd="0" presId="urn:microsoft.com/office/officeart/2008/layout/SquareAccentList"/>
    <dgm:cxn modelId="{CCBB2D4E-B944-4E74-9E79-5EC5F77BD5C3}" srcId="{11BCAF91-4A76-4B3A-A609-81F4ABEE5A58}" destId="{5062216C-ECE7-4864-B961-B966DE7274F5}" srcOrd="1" destOrd="0" parTransId="{27BBB4A9-5536-4C34-AC34-EC57B7E709BD}" sibTransId="{A673B1E5-A9C5-44F4-AB4F-DFB3ADBCB09D}"/>
    <dgm:cxn modelId="{EE4F168A-2BD2-4E0B-87F3-807B8E58A650}" type="presOf" srcId="{5CBB2929-CB99-4EBA-9AD2-7359626A76F9}" destId="{9C40B4A6-6B51-4719-A20F-31DFACD4B1DF}" srcOrd="0" destOrd="0" presId="urn:microsoft.com/office/officeart/2008/layout/SquareAccentList"/>
    <dgm:cxn modelId="{DEC75D37-C85C-415A-A5E1-CAD14534BB69}" type="presOf" srcId="{A171E057-14DE-4A86-B6E6-16874745395F}" destId="{ED82DE75-90AA-4A9B-838A-35AEA09954A7}" srcOrd="0" destOrd="0" presId="urn:microsoft.com/office/officeart/2008/layout/SquareAccentList"/>
    <dgm:cxn modelId="{A0EE84F3-AD08-45B3-8C0A-37EAD27E5520}" type="presOf" srcId="{0E4037C8-0B6A-4B05-9296-94F0529F00F8}" destId="{0D7F91F6-2CC1-45F6-BAF2-6AF0E4629999}" srcOrd="0" destOrd="0" presId="urn:microsoft.com/office/officeart/2008/layout/SquareAccentList"/>
    <dgm:cxn modelId="{C309A59E-2CD1-4167-8D63-547B49340B23}" type="presOf" srcId="{64743204-6220-4068-B42F-FF6BFC385E54}" destId="{46809A8D-9DA0-4278-BD83-F4D429821787}" srcOrd="0" destOrd="0" presId="urn:microsoft.com/office/officeart/2008/layout/SquareAccentList"/>
    <dgm:cxn modelId="{299544E7-73BC-49E2-AD8F-60D4B2E7AAFF}" srcId="{11BCAF91-4A76-4B3A-A609-81F4ABEE5A58}" destId="{64743204-6220-4068-B42F-FF6BFC385E54}" srcOrd="0" destOrd="0" parTransId="{6B57C0BA-5D54-474A-9719-D5755BAAF5DD}" sibTransId="{57C55AFF-CD49-475B-B099-DD9106D9F79B}"/>
    <dgm:cxn modelId="{4FB723B0-CF35-4DC8-B75E-C481AFB468E5}" srcId="{7D9AA65E-4D5C-47D1-92A3-2DFE29133E58}" destId="{0E55209F-FE9C-4033-AC73-FCA714A3F1AF}" srcOrd="2" destOrd="0" parTransId="{FB72F7F4-FEF4-4B35-9656-67CC76803545}" sibTransId="{49CA426A-6016-42D9-9B28-A7F1B0D53E4D}"/>
    <dgm:cxn modelId="{3DC6D6C8-45A6-4BFA-A6F3-02EF6E3344C2}" type="presOf" srcId="{D8965CBC-6835-42B8-BA89-54AC231C7CD1}" destId="{59331E0C-2830-4BC2-BEB5-038025FB6175}" srcOrd="0" destOrd="0" presId="urn:microsoft.com/office/officeart/2008/layout/SquareAccentList"/>
    <dgm:cxn modelId="{CD2FC39A-2B0A-4429-A329-C3B0B5AC9964}" srcId="{0E55209F-FE9C-4033-AC73-FCA714A3F1AF}" destId="{5CBB2929-CB99-4EBA-9AD2-7359626A76F9}" srcOrd="2" destOrd="0" parTransId="{5E659328-B7C3-40CE-9062-57601BFB8B69}" sibTransId="{1AE2847C-06F5-463F-95E4-DCA8DCD958EA}"/>
    <dgm:cxn modelId="{42D9AD66-1667-4233-913E-026108A3B79D}" type="presOf" srcId="{11BCAF91-4A76-4B3A-A609-81F4ABEE5A58}" destId="{41ED02F6-F3A8-437A-ABF7-A4CE030FFF10}" srcOrd="0" destOrd="0" presId="urn:microsoft.com/office/officeart/2008/layout/SquareAccentList"/>
    <dgm:cxn modelId="{5298A2C2-3887-4732-AE50-A243108B92C6}" type="presOf" srcId="{5778BE85-25BC-4DC8-A684-0AC0C64875AE}" destId="{6476D21C-CADD-4575-AAEA-B105B5356719}" srcOrd="0" destOrd="0" presId="urn:microsoft.com/office/officeart/2008/layout/SquareAccentList"/>
    <dgm:cxn modelId="{B10949E5-0386-48A0-855C-982AD995BA9F}" type="presOf" srcId="{BA12CEC0-61E3-4D21-9960-C454614F7C2A}" destId="{B2CD81AE-DB3B-47F9-9998-4E9F856EACB9}" srcOrd="0" destOrd="0" presId="urn:microsoft.com/office/officeart/2008/layout/SquareAccentList"/>
    <dgm:cxn modelId="{4C34ECC9-8ADA-41C2-B0E5-E06D3152FD5C}" type="presOf" srcId="{5062216C-ECE7-4864-B961-B966DE7274F5}" destId="{FB1353FA-7BB1-4C9C-82B0-37DEAF67A868}" srcOrd="0" destOrd="0" presId="urn:microsoft.com/office/officeart/2008/layout/SquareAccentList"/>
    <dgm:cxn modelId="{33DA9352-BC15-48DF-8C2A-E8BD3E98BA33}" srcId="{A171E057-14DE-4A86-B6E6-16874745395F}" destId="{F8D47CD0-9BB8-472F-823C-BA307D5465AB}" srcOrd="2" destOrd="0" parTransId="{EB5F332D-1938-4C4B-947F-67F4E2141B94}" sibTransId="{B17C6937-8737-4389-BE90-A58A4F660703}"/>
    <dgm:cxn modelId="{3CA481B1-030B-44B6-AB8D-2CBE896C997D}" type="presOf" srcId="{4863D0EE-529C-451B-8CBA-F1871E0E071D}" destId="{75FF7477-2732-49DA-AE94-B9D8A00E3D5C}" srcOrd="0" destOrd="0" presId="urn:microsoft.com/office/officeart/2008/layout/SquareAccentList"/>
    <dgm:cxn modelId="{E1061725-D3F7-4428-9F2F-2AB6AC538895}" type="presOf" srcId="{EADD2626-B38D-4AA4-BED7-50EE98F60035}" destId="{5D5645F5-88EB-4FC0-BF40-EE7A947FA636}" srcOrd="0" destOrd="0" presId="urn:microsoft.com/office/officeart/2008/layout/SquareAccentList"/>
    <dgm:cxn modelId="{D6B8976C-216D-4F2E-B879-E093ABEEB390}" srcId="{4863D0EE-529C-451B-8CBA-F1871E0E071D}" destId="{0E4037C8-0B6A-4B05-9296-94F0529F00F8}" srcOrd="2" destOrd="0" parTransId="{758B8D69-34E1-493A-99B3-562DC223ADE2}" sibTransId="{B0C0FFDA-5CAD-4762-B6B1-BD7DA542F95D}"/>
    <dgm:cxn modelId="{C8C68BA0-92C5-4ECE-B97C-FE5A55FCA111}" type="presOf" srcId="{EE4904A0-7AB5-4C2C-A635-407F5CBD2F2F}" destId="{EC0972E0-A1CE-4D54-A5F6-9E92D16D968E}" srcOrd="0" destOrd="0" presId="urn:microsoft.com/office/officeart/2008/layout/SquareAccentList"/>
    <dgm:cxn modelId="{CEC7E20F-A7AE-4541-B2EB-2AB7668F46A9}" srcId="{A171E057-14DE-4A86-B6E6-16874745395F}" destId="{A9B3A437-8F3C-4B4D-B757-0106C4EF4662}" srcOrd="1" destOrd="0" parTransId="{D914F0DB-AC19-4DF4-8EB7-F60F1E64AB21}" sibTransId="{BA3DA9ED-7132-4600-805E-64744D61312C}"/>
    <dgm:cxn modelId="{6C817DDD-78A5-401A-A228-15F0606906A1}" srcId="{53F3148B-AE32-4624-8D6C-837C50041681}" destId="{B9EBDB5A-02B1-4136-8366-5196674671AE}" srcOrd="1" destOrd="0" parTransId="{6FB4D9ED-5C89-4045-8C38-DE34373A6199}" sibTransId="{9BA41AEC-4E49-4FE0-88C7-FAA56A95B0A1}"/>
    <dgm:cxn modelId="{CF6C3F14-E4B4-4FFF-B1BF-CB5613DB8FBE}" srcId="{0E55209F-FE9C-4033-AC73-FCA714A3F1AF}" destId="{02D7B618-BAA2-4064-95C2-EFB5617F4994}" srcOrd="0" destOrd="0" parTransId="{D5557991-A826-4722-821E-49187F2D387E}" sibTransId="{B958BE15-FFF8-4A19-A9C4-8E45F5FA9749}"/>
    <dgm:cxn modelId="{E05A8BD5-C967-43E1-AFAB-E3D6F583C4DB}" srcId="{7D9AA65E-4D5C-47D1-92A3-2DFE29133E58}" destId="{5778BE85-25BC-4DC8-A684-0AC0C64875AE}" srcOrd="6" destOrd="0" parTransId="{FCCAAC6C-B1F0-4898-9464-5A2CD4471136}" sibTransId="{ED7F4D41-BDA5-4893-BC8E-2937B82175CE}"/>
    <dgm:cxn modelId="{53A63D8A-E70E-4589-AF16-E43904D031C1}" type="presOf" srcId="{F8D47CD0-9BB8-472F-823C-BA307D5465AB}" destId="{32063378-1F9F-4196-8963-2452623A6844}" srcOrd="0" destOrd="0" presId="urn:microsoft.com/office/officeart/2008/layout/SquareAccentList"/>
    <dgm:cxn modelId="{87642B43-976C-4906-AF85-505A038A9F07}" type="presOf" srcId="{CE31D6B2-6B08-416C-A8FA-DF98CA109332}" destId="{FB2385BA-CD03-410E-8504-B363CD463C6E}" srcOrd="0" destOrd="0" presId="urn:microsoft.com/office/officeart/2008/layout/SquareAccentList"/>
    <dgm:cxn modelId="{54F23300-DCE1-48C0-8791-269338794F5A}" type="presOf" srcId="{53F3148B-AE32-4624-8D6C-837C50041681}" destId="{9B92E276-8DCA-4BCA-8B6D-77AA9B58D65A}" srcOrd="0" destOrd="0" presId="urn:microsoft.com/office/officeart/2008/layout/SquareAccentList"/>
    <dgm:cxn modelId="{3D979416-3EFD-42A4-9C12-019490994171}" srcId="{53F3148B-AE32-4624-8D6C-837C50041681}" destId="{EE4904A0-7AB5-4C2C-A635-407F5CBD2F2F}" srcOrd="0" destOrd="0" parTransId="{A9BAC02E-6F39-447C-A2CF-9BB089CAE260}" sibTransId="{391409B1-38F4-47CA-8676-423AB9A377CB}"/>
    <dgm:cxn modelId="{D6400C0B-E93C-4FE6-AF67-704C2C96240A}" type="presOf" srcId="{7D9AA65E-4D5C-47D1-92A3-2DFE29133E58}" destId="{310FDA9E-4630-4AF4-B3F7-35D12217CAA4}" srcOrd="0" destOrd="0" presId="urn:microsoft.com/office/officeart/2008/layout/SquareAccentList"/>
    <dgm:cxn modelId="{BD7AAE72-BEBE-4CFC-A94B-A011B6CADEE8}" srcId="{CE31D6B2-6B08-416C-A8FA-DF98CA109332}" destId="{2ADBD1B6-231D-4853-9834-78B131E5FB20}" srcOrd="4" destOrd="0" parTransId="{FBA0D0EB-9EA3-446E-9A65-B4D76147BC05}" sibTransId="{3BFD96FC-87A3-4ED9-BC3F-E89BE7D63975}"/>
    <dgm:cxn modelId="{E1153C63-74FE-433C-A606-F5771BCD9476}" srcId="{4863D0EE-529C-451B-8CBA-F1871E0E071D}" destId="{A10B4784-72AE-442C-8F34-DEA95CC77401}" srcOrd="3" destOrd="0" parTransId="{A260E736-E052-49AF-9072-2E6A51873622}" sibTransId="{714A81BC-082A-46F9-B356-B2237F973290}"/>
    <dgm:cxn modelId="{A4BF91F7-734C-4AEE-8874-05975CBAECA0}" srcId="{A171E057-14DE-4A86-B6E6-16874745395F}" destId="{C2218A18-4EE2-48B5-A500-F1C02EEC8B43}" srcOrd="4" destOrd="0" parTransId="{C50A52B5-1732-4B5E-A3DE-A9029994050B}" sibTransId="{2007AC03-878A-4B75-B725-71871148FF79}"/>
    <dgm:cxn modelId="{8C63087E-BA30-41C3-ACF1-5CB3EE465359}" type="presOf" srcId="{72FB9543-C675-416F-9567-80C68EC3A1F4}" destId="{A768EEAA-FB9D-4FC9-A5A4-3F14429AF164}" srcOrd="0" destOrd="0" presId="urn:microsoft.com/office/officeart/2008/layout/SquareAccentList"/>
    <dgm:cxn modelId="{1DC91964-5666-4FE3-A787-D20F3803D048}" type="presOf" srcId="{02D7B618-BAA2-4064-95C2-EFB5617F4994}" destId="{23D71DBA-88EC-43AC-A55B-A3140EFACD6F}" srcOrd="0" destOrd="0" presId="urn:microsoft.com/office/officeart/2008/layout/SquareAccentList"/>
    <dgm:cxn modelId="{139E690F-DAB5-4147-A220-F4B89125824C}" srcId="{53F3148B-AE32-4624-8D6C-837C50041681}" destId="{2B47BA15-8A93-4D72-B874-B463E5BCB472}" srcOrd="3" destOrd="0" parTransId="{72DB0A92-ED4B-4751-9FED-B35811FB1070}" sibTransId="{2058FD23-0D99-405A-ABA6-7E0E85D29F0F}"/>
    <dgm:cxn modelId="{6EBFADEC-8F87-4445-96DA-87D58EE67811}" type="presOf" srcId="{D5355489-4AC8-40AE-8478-1E1ACC6FF3F2}" destId="{1397403C-85C1-4218-A7F9-992EB72C85C7}" srcOrd="0" destOrd="0" presId="urn:microsoft.com/office/officeart/2008/layout/SquareAccentList"/>
    <dgm:cxn modelId="{1BFAB758-7D22-4293-9DFA-309DF51C8A67}" type="presOf" srcId="{723B8603-9879-4583-B6AA-9A3D335514AE}" destId="{791C37E0-E3DE-4122-993A-4459162A5250}" srcOrd="0" destOrd="0" presId="urn:microsoft.com/office/officeart/2008/layout/SquareAccentList"/>
    <dgm:cxn modelId="{8FF4DC90-EBDC-4190-AAA5-957AC15AB5E6}" type="presOf" srcId="{B6E98B09-1696-454E-923D-CCFEA9F51561}" destId="{7293144F-BE0F-4993-8B8E-C6843B2C8FB3}" srcOrd="0" destOrd="0" presId="urn:microsoft.com/office/officeart/2008/layout/SquareAccentList"/>
    <dgm:cxn modelId="{77B404DD-E4D0-47E8-B078-E5648B54CA04}" srcId="{7D9AA65E-4D5C-47D1-92A3-2DFE29133E58}" destId="{53F3148B-AE32-4624-8D6C-837C50041681}" srcOrd="5" destOrd="0" parTransId="{0EBBC474-BA7E-4075-9993-EFE3F6D696D2}" sibTransId="{F1F4C2D5-3753-40F0-938C-04855B0AF52C}"/>
    <dgm:cxn modelId="{2339BD32-58AE-4DA0-B545-E757C685FBC2}" type="presOf" srcId="{78B7F72E-9D8C-4B54-A0D7-E4D98C6C4018}" destId="{0A720A06-2AB3-4FF1-9A35-471F969C1253}" srcOrd="0" destOrd="0" presId="urn:microsoft.com/office/officeart/2008/layout/SquareAccentList"/>
    <dgm:cxn modelId="{CFBC57A3-2233-424B-A7FB-CD4A3A8F9475}" srcId="{5778BE85-25BC-4DC8-A684-0AC0C64875AE}" destId="{B6E98B09-1696-454E-923D-CCFEA9F51561}" srcOrd="0" destOrd="0" parTransId="{D911A118-A4D8-436C-9C2E-9A97FC9A4253}" sibTransId="{C1554AA7-7C03-4B18-A80C-6A907D4B71D6}"/>
    <dgm:cxn modelId="{759E7E59-42D9-4730-8D81-C41B183A40AC}" srcId="{7D9AA65E-4D5C-47D1-92A3-2DFE29133E58}" destId="{4863D0EE-529C-451B-8CBA-F1871E0E071D}" srcOrd="0" destOrd="0" parTransId="{0DFD68B3-B99C-48A9-ACCD-D6CC79958EA0}" sibTransId="{47A64C03-763A-4F32-AEB4-DDB617E7C6D8}"/>
    <dgm:cxn modelId="{74FB9653-6ED2-41A7-9D86-867D4BDAF9DA}" srcId="{5778BE85-25BC-4DC8-A684-0AC0C64875AE}" destId="{D5355489-4AC8-40AE-8478-1E1ACC6FF3F2}" srcOrd="2" destOrd="0" parTransId="{BBFFFAAF-7259-4510-950D-9AAACEF68298}" sibTransId="{C452DB54-5349-489A-B054-BA8C4C6813DD}"/>
    <dgm:cxn modelId="{C35DED5D-D339-407E-9A7F-FE413DF875FE}" type="presOf" srcId="{C2218A18-4EE2-48B5-A500-F1C02EEC8B43}" destId="{D550FF8B-9B3A-467A-93E1-FD04DE57521F}" srcOrd="0" destOrd="0" presId="urn:microsoft.com/office/officeart/2008/layout/SquareAccentList"/>
    <dgm:cxn modelId="{A62B1F2E-34A0-4A60-9012-AF11BB47C883}" type="presOf" srcId="{7C895806-37C6-45B9-A9BC-7F1A9231B754}" destId="{F3C3B7DD-4887-4D1D-92BF-356769BCFC67}" srcOrd="0" destOrd="0" presId="urn:microsoft.com/office/officeart/2008/layout/SquareAccentList"/>
    <dgm:cxn modelId="{05203005-AE8D-4846-BFF1-319169FAC883}" type="presOf" srcId="{B9EBDB5A-02B1-4136-8366-5196674671AE}" destId="{C445D7BC-9621-4DCC-93BA-1CD044A6D113}" srcOrd="0" destOrd="0" presId="urn:microsoft.com/office/officeart/2008/layout/SquareAccentList"/>
    <dgm:cxn modelId="{FA3EA006-BC08-407C-BD7C-B62DCC6DF762}" srcId="{CE31D6B2-6B08-416C-A8FA-DF98CA109332}" destId="{E0DC16D4-C32C-4BB5-8193-338DC926C8E3}" srcOrd="2" destOrd="0" parTransId="{970C5200-D65C-41A9-BFFB-2BC9C5BB5C9E}" sibTransId="{8C362A3D-F41C-4C51-BB6B-2BED3658CBB2}"/>
    <dgm:cxn modelId="{792DEB3A-62A3-4DE3-B576-5B45B992FC93}" type="presOf" srcId="{52853546-60D2-4944-A716-4AEA9974840E}" destId="{120EA601-C17D-4509-B5E6-7E45CFE950B0}" srcOrd="0" destOrd="0" presId="urn:microsoft.com/office/officeart/2008/layout/SquareAccentList"/>
    <dgm:cxn modelId="{E6254C2F-CE2A-4DB7-B989-F168E675C23D}" type="presOf" srcId="{2ADBD1B6-231D-4853-9834-78B131E5FB20}" destId="{1FB35591-880C-46F0-A374-087D1479DE2C}" srcOrd="0" destOrd="0" presId="urn:microsoft.com/office/officeart/2008/layout/SquareAccentList"/>
    <dgm:cxn modelId="{EF2C8EBE-9C28-48C3-9BE8-7CCFC39DB513}" type="presOf" srcId="{0E55209F-FE9C-4033-AC73-FCA714A3F1AF}" destId="{D9465BB1-DED9-4885-82FD-FE5F2F03C13D}" srcOrd="0" destOrd="0" presId="urn:microsoft.com/office/officeart/2008/layout/SquareAccentList"/>
    <dgm:cxn modelId="{07E4AD8D-9717-4361-BC49-D7E6B98FE34D}" srcId="{CE31D6B2-6B08-416C-A8FA-DF98CA109332}" destId="{2EFF477B-B4F7-447F-AB4A-DFE681EBC843}" srcOrd="1" destOrd="0" parTransId="{52F5A76E-9280-4BFA-B294-A447D2A65099}" sibTransId="{8E70347A-D711-453A-8D56-B532C9E639A8}"/>
    <dgm:cxn modelId="{CE8BF15C-4C77-4D09-AF26-D6D2D495E94C}" srcId="{5778BE85-25BC-4DC8-A684-0AC0C64875AE}" destId="{E7562D20-1D8D-44F3-9C35-39AB8787C978}" srcOrd="1" destOrd="0" parTransId="{304E9269-906D-441C-847D-E5FA81522FE1}" sibTransId="{5D819046-3778-47BB-AF33-F0A7552D2501}"/>
    <dgm:cxn modelId="{92FDD20A-9293-4210-A3D0-60FDF879A44B}" type="presOf" srcId="{2EFF477B-B4F7-447F-AB4A-DFE681EBC843}" destId="{7F33226A-86EC-4AB9-8649-C73C0A712775}" srcOrd="0" destOrd="0" presId="urn:microsoft.com/office/officeart/2008/layout/SquareAccentList"/>
    <dgm:cxn modelId="{E2B1A0CF-2CAD-4616-BCC3-6B103EA78BAF}" srcId="{4863D0EE-529C-451B-8CBA-F1871E0E071D}" destId="{91D72ECF-CD37-4434-AC5F-86944027F76D}" srcOrd="1" destOrd="0" parTransId="{F60AC058-3296-4EB0-96CB-8348A9072C3E}" sibTransId="{AD969CB7-ECF3-403B-97D4-ED012F9176DA}"/>
    <dgm:cxn modelId="{7B711E51-7689-41B9-8E47-DB792DA56079}" srcId="{CE31D6B2-6B08-416C-A8FA-DF98CA109332}" destId="{06804F67-299B-4B08-9AAD-91D47AA19F4B}" srcOrd="3" destOrd="0" parTransId="{571B00D1-7DF8-47A3-8279-45F4FB82009D}" sibTransId="{F6107767-7ACF-4373-965E-CA3FDA6FC8D9}"/>
    <dgm:cxn modelId="{8CA5FAEB-DCF6-41E6-8EE7-942FB3530FA4}" srcId="{4863D0EE-529C-451B-8CBA-F1871E0E071D}" destId="{723B8603-9879-4583-B6AA-9A3D335514AE}" srcOrd="0" destOrd="0" parTransId="{DF5964EA-6DF2-4810-A705-09F09BD3FDB0}" sibTransId="{B9196CEA-4F7E-47D6-BF16-FFD1998FE560}"/>
    <dgm:cxn modelId="{DE0C61FD-1585-4A5E-8A24-D99354D6D151}" srcId="{A171E057-14DE-4A86-B6E6-16874745395F}" destId="{EADD2626-B38D-4AA4-BED7-50EE98F60035}" srcOrd="3" destOrd="0" parTransId="{7F8E1AFC-33BB-48F0-9904-8145D8251CE1}" sibTransId="{B5D61647-7063-479F-982A-AD3517619360}"/>
    <dgm:cxn modelId="{25813D6C-72C3-4D15-9708-5615AFEF9840}" srcId="{11BCAF91-4A76-4B3A-A609-81F4ABEE5A58}" destId="{7C895806-37C6-45B9-A9BC-7F1A9231B754}" srcOrd="3" destOrd="0" parTransId="{873EDB97-A821-4B1D-AAC8-34970E5DB84D}" sibTransId="{C92E76BC-C7E6-4C98-BE41-2DE8E7ADC697}"/>
    <dgm:cxn modelId="{7D3390DF-203D-41B9-9D6F-15C15529DF91}" srcId="{53F3148B-AE32-4624-8D6C-837C50041681}" destId="{72FB9543-C675-416F-9567-80C68EC3A1F4}" srcOrd="2" destOrd="0" parTransId="{0F20EB89-D1B1-4FA4-9345-179B3C1A7761}" sibTransId="{65386A0C-F6CB-4143-AC2B-3E81DF895647}"/>
    <dgm:cxn modelId="{D83378E8-BB1E-4805-BD7D-428F6FADB99E}" srcId="{7D9AA65E-4D5C-47D1-92A3-2DFE29133E58}" destId="{CE31D6B2-6B08-416C-A8FA-DF98CA109332}" srcOrd="3" destOrd="0" parTransId="{BB898F0B-17D7-4C14-8860-D085FC04525A}" sibTransId="{A1FCE8E2-098C-4381-B3FE-ECE8CFB1F1B0}"/>
    <dgm:cxn modelId="{CDC8D73E-DDD3-4AAD-A3D2-76BB2D3161A8}" srcId="{CE31D6B2-6B08-416C-A8FA-DF98CA109332}" destId="{78B7F72E-9D8C-4B54-A0D7-E4D98C6C4018}" srcOrd="0" destOrd="0" parTransId="{9A691A50-F00D-45BD-8C3E-DB1F0BBE3CC0}" sibTransId="{AF333D9A-6674-4E60-80D4-1B58623CD524}"/>
    <dgm:cxn modelId="{12008955-5A49-4DF7-AB57-1C171C2907CF}" type="presOf" srcId="{2B47BA15-8A93-4D72-B874-B463E5BCB472}" destId="{B95D3046-20E2-4C40-A0C1-85AE37023920}" srcOrd="0" destOrd="0" presId="urn:microsoft.com/office/officeart/2008/layout/SquareAccentList"/>
    <dgm:cxn modelId="{78A6819E-AE81-4B2F-AC75-11E4BCAA1775}" srcId="{11BCAF91-4A76-4B3A-A609-81F4ABEE5A58}" destId="{F034375A-75C0-4D18-B0BC-DD56B068F60B}" srcOrd="2" destOrd="0" parTransId="{67521767-16E2-4427-83CB-DF4BE46F25A2}" sibTransId="{DFBB7DD7-32F5-4D08-B558-D43BF5E859B3}"/>
    <dgm:cxn modelId="{F84EEFBF-3FBA-4353-86D4-CF48ABF3A281}" srcId="{5778BE85-25BC-4DC8-A684-0AC0C64875AE}" destId="{D8965CBC-6835-42B8-BA89-54AC231C7CD1}" srcOrd="3" destOrd="0" parTransId="{A0773B3B-F271-4C3A-BC43-D0D987D4702B}" sibTransId="{A05D8E8E-E5DB-4266-9C8C-E490C3A2444F}"/>
    <dgm:cxn modelId="{E53CF925-4729-471B-B422-EC7D88F9EE57}" srcId="{0E55209F-FE9C-4033-AC73-FCA714A3F1AF}" destId="{BA12CEC0-61E3-4D21-9960-C454614F7C2A}" srcOrd="3" destOrd="0" parTransId="{4264E2EB-BC00-4808-900B-5F72D5A76380}" sibTransId="{8E564789-429F-44C8-8201-914FD47092D9}"/>
    <dgm:cxn modelId="{C510CCBD-7A91-48EF-9E89-91C44D60C024}" srcId="{0E55209F-FE9C-4033-AC73-FCA714A3F1AF}" destId="{52853546-60D2-4944-A716-4AEA9974840E}" srcOrd="1" destOrd="0" parTransId="{78C349E9-B88B-4C2E-B6FC-A008EC2B2D5D}" sibTransId="{D18CD893-0052-4479-B961-9C622C5519CB}"/>
    <dgm:cxn modelId="{2D322DF3-BCF9-478C-8152-A568CDD0ED66}" type="presOf" srcId="{E0DC16D4-C32C-4BB5-8193-338DC926C8E3}" destId="{9D9EC335-74D9-483D-A87D-070FC4F96AB1}" srcOrd="0" destOrd="0" presId="urn:microsoft.com/office/officeart/2008/layout/SquareAccentList"/>
    <dgm:cxn modelId="{A4299D26-E0BB-4E37-A188-ECBE561EE2CC}" type="presOf" srcId="{E7562D20-1D8D-44F3-9C35-39AB8787C978}" destId="{B243E745-55A1-4102-A9F0-07C6BAD25396}" srcOrd="0" destOrd="0" presId="urn:microsoft.com/office/officeart/2008/layout/SquareAccentList"/>
    <dgm:cxn modelId="{89D31B53-52A3-44C0-BAA0-ADEBD0F4C8FC}" type="presParOf" srcId="{310FDA9E-4630-4AF4-B3F7-35D12217CAA4}" destId="{1F17968D-42D2-40B9-8AA8-C8AB27D7A41D}" srcOrd="0" destOrd="0" presId="urn:microsoft.com/office/officeart/2008/layout/SquareAccentList"/>
    <dgm:cxn modelId="{2F9FFB75-F1B8-4918-B1DD-A55D534F12DD}" type="presParOf" srcId="{1F17968D-42D2-40B9-8AA8-C8AB27D7A41D}" destId="{C6728BEA-CB26-4DDF-A161-0E7DD43E4AA4}" srcOrd="0" destOrd="0" presId="urn:microsoft.com/office/officeart/2008/layout/SquareAccentList"/>
    <dgm:cxn modelId="{68E8CB7A-326E-4A2E-9987-43387C083D60}" type="presParOf" srcId="{C6728BEA-CB26-4DDF-A161-0E7DD43E4AA4}" destId="{773C33E0-B4AA-496F-9633-834BD0A4939D}" srcOrd="0" destOrd="0" presId="urn:microsoft.com/office/officeart/2008/layout/SquareAccentList"/>
    <dgm:cxn modelId="{D850CCC7-6A89-4EAA-BED5-6372922B406D}" type="presParOf" srcId="{C6728BEA-CB26-4DDF-A161-0E7DD43E4AA4}" destId="{55BE63AF-A6B2-450B-9008-2C8A2D9B76E0}" srcOrd="1" destOrd="0" presId="urn:microsoft.com/office/officeart/2008/layout/SquareAccentList"/>
    <dgm:cxn modelId="{17ED765C-ACE9-4BD2-9C28-398F3F0F40AC}" type="presParOf" srcId="{C6728BEA-CB26-4DDF-A161-0E7DD43E4AA4}" destId="{75FF7477-2732-49DA-AE94-B9D8A00E3D5C}" srcOrd="2" destOrd="0" presId="urn:microsoft.com/office/officeart/2008/layout/SquareAccentList"/>
    <dgm:cxn modelId="{821038D9-B1B7-43F5-A05C-F31437FA9BE8}" type="presParOf" srcId="{1F17968D-42D2-40B9-8AA8-C8AB27D7A41D}" destId="{C99E22D0-7168-4764-8B0F-CEE37EA1E24B}" srcOrd="1" destOrd="0" presId="urn:microsoft.com/office/officeart/2008/layout/SquareAccentList"/>
    <dgm:cxn modelId="{ECB08897-5C20-421B-846C-694F9F9B5EC2}" type="presParOf" srcId="{C99E22D0-7168-4764-8B0F-CEE37EA1E24B}" destId="{BC12B8E0-3A68-4022-9B0A-F70044F20A1D}" srcOrd="0" destOrd="0" presId="urn:microsoft.com/office/officeart/2008/layout/SquareAccentList"/>
    <dgm:cxn modelId="{E0E98697-892E-457A-9C65-60D424D0C63A}" type="presParOf" srcId="{BC12B8E0-3A68-4022-9B0A-F70044F20A1D}" destId="{6EFD5987-678A-493D-8137-A07EBAB41B53}" srcOrd="0" destOrd="0" presId="urn:microsoft.com/office/officeart/2008/layout/SquareAccentList"/>
    <dgm:cxn modelId="{EB4D5EAB-8DFC-4FB9-930E-996A3CAEF2A5}" type="presParOf" srcId="{BC12B8E0-3A68-4022-9B0A-F70044F20A1D}" destId="{791C37E0-E3DE-4122-993A-4459162A5250}" srcOrd="1" destOrd="0" presId="urn:microsoft.com/office/officeart/2008/layout/SquareAccentList"/>
    <dgm:cxn modelId="{6B999ABB-689D-40CE-81FC-20DDC06753C0}" type="presParOf" srcId="{C99E22D0-7168-4764-8B0F-CEE37EA1E24B}" destId="{A90E7031-BF6F-4677-BB96-3A1F66A1931D}" srcOrd="1" destOrd="0" presId="urn:microsoft.com/office/officeart/2008/layout/SquareAccentList"/>
    <dgm:cxn modelId="{EDCFF1C2-CECD-4152-9B3D-4D0909BC3B33}" type="presParOf" srcId="{A90E7031-BF6F-4677-BB96-3A1F66A1931D}" destId="{6D9EF49D-7057-42AC-A82E-D704E1E44C9C}" srcOrd="0" destOrd="0" presId="urn:microsoft.com/office/officeart/2008/layout/SquareAccentList"/>
    <dgm:cxn modelId="{5DCEFC8C-16C9-41F6-B006-B7EB67E6C1A9}" type="presParOf" srcId="{A90E7031-BF6F-4677-BB96-3A1F66A1931D}" destId="{8FB6B861-76FC-407F-95DE-42668894FAA7}" srcOrd="1" destOrd="0" presId="urn:microsoft.com/office/officeart/2008/layout/SquareAccentList"/>
    <dgm:cxn modelId="{8CE5BF06-EE0B-4A51-B70B-727DF353A122}" type="presParOf" srcId="{C99E22D0-7168-4764-8B0F-CEE37EA1E24B}" destId="{75A1BBC0-6A53-4B0B-B633-C7EB86379930}" srcOrd="2" destOrd="0" presId="urn:microsoft.com/office/officeart/2008/layout/SquareAccentList"/>
    <dgm:cxn modelId="{7D5C2C92-6B8A-43B5-AC4D-D7693A2194ED}" type="presParOf" srcId="{75A1BBC0-6A53-4B0B-B633-C7EB86379930}" destId="{0C6A1D0A-3344-4D53-8B40-F3D321F5094C}" srcOrd="0" destOrd="0" presId="urn:microsoft.com/office/officeart/2008/layout/SquareAccentList"/>
    <dgm:cxn modelId="{F2109EC7-5B8A-41B1-872F-45501ACD4C4C}" type="presParOf" srcId="{75A1BBC0-6A53-4B0B-B633-C7EB86379930}" destId="{0D7F91F6-2CC1-45F6-BAF2-6AF0E4629999}" srcOrd="1" destOrd="0" presId="urn:microsoft.com/office/officeart/2008/layout/SquareAccentList"/>
    <dgm:cxn modelId="{3E9B73D2-BD44-4F0E-B3CA-E7EF4A99C21D}" type="presParOf" srcId="{C99E22D0-7168-4764-8B0F-CEE37EA1E24B}" destId="{21C70850-6B1C-45C6-8E30-59BF1DB1D25C}" srcOrd="3" destOrd="0" presId="urn:microsoft.com/office/officeart/2008/layout/SquareAccentList"/>
    <dgm:cxn modelId="{83AD4C59-4541-42BD-978D-D45335451472}" type="presParOf" srcId="{21C70850-6B1C-45C6-8E30-59BF1DB1D25C}" destId="{3083E359-B615-4DB6-B5F7-BC12D85224A3}" srcOrd="0" destOrd="0" presId="urn:microsoft.com/office/officeart/2008/layout/SquareAccentList"/>
    <dgm:cxn modelId="{1DBC9B4D-62C9-47DA-BBAF-812E0A81CA40}" type="presParOf" srcId="{21C70850-6B1C-45C6-8E30-59BF1DB1D25C}" destId="{912B890A-9286-4E34-AAD3-8703A8160767}" srcOrd="1" destOrd="0" presId="urn:microsoft.com/office/officeart/2008/layout/SquareAccentList"/>
    <dgm:cxn modelId="{6977564B-5831-4B4B-9FFE-DBDBCD075EDB}" type="presParOf" srcId="{310FDA9E-4630-4AF4-B3F7-35D12217CAA4}" destId="{598201AB-F58C-493E-B8FC-3E7825B62A3F}" srcOrd="1" destOrd="0" presId="urn:microsoft.com/office/officeart/2008/layout/SquareAccentList"/>
    <dgm:cxn modelId="{1D331E96-0954-487C-A629-799DA92A3513}" type="presParOf" srcId="{598201AB-F58C-493E-B8FC-3E7825B62A3F}" destId="{8995170C-7F15-4B76-9D12-8394B638E264}" srcOrd="0" destOrd="0" presId="urn:microsoft.com/office/officeart/2008/layout/SquareAccentList"/>
    <dgm:cxn modelId="{1170396E-F4C0-4F0E-8069-B835C3D13BB8}" type="presParOf" srcId="{8995170C-7F15-4B76-9D12-8394B638E264}" destId="{A532C759-FA73-4AD9-B2DE-03B4F29B9070}" srcOrd="0" destOrd="0" presId="urn:microsoft.com/office/officeart/2008/layout/SquareAccentList"/>
    <dgm:cxn modelId="{201A4887-3A27-4731-B43E-80321A2C194A}" type="presParOf" srcId="{8995170C-7F15-4B76-9D12-8394B638E264}" destId="{A5C282F7-42DD-4E07-8FE5-500DF57B27C3}" srcOrd="1" destOrd="0" presId="urn:microsoft.com/office/officeart/2008/layout/SquareAccentList"/>
    <dgm:cxn modelId="{E5699D39-AC48-4A70-9007-97DB73848D32}" type="presParOf" srcId="{8995170C-7F15-4B76-9D12-8394B638E264}" destId="{41ED02F6-F3A8-437A-ABF7-A4CE030FFF10}" srcOrd="2" destOrd="0" presId="urn:microsoft.com/office/officeart/2008/layout/SquareAccentList"/>
    <dgm:cxn modelId="{7191DBAD-0F77-4E8D-AB1D-F1BCB1F90443}" type="presParOf" srcId="{598201AB-F58C-493E-B8FC-3E7825B62A3F}" destId="{81BD3510-FF35-46D7-935D-4B369C9F9F4F}" srcOrd="1" destOrd="0" presId="urn:microsoft.com/office/officeart/2008/layout/SquareAccentList"/>
    <dgm:cxn modelId="{7D943012-9148-4598-BC22-40BCFBC5793A}" type="presParOf" srcId="{81BD3510-FF35-46D7-935D-4B369C9F9F4F}" destId="{A28777AF-4D8B-4CE9-8828-4B9FE3960A38}" srcOrd="0" destOrd="0" presId="urn:microsoft.com/office/officeart/2008/layout/SquareAccentList"/>
    <dgm:cxn modelId="{96760959-16A0-4BE9-AE29-CF1AE5D8140A}" type="presParOf" srcId="{A28777AF-4D8B-4CE9-8828-4B9FE3960A38}" destId="{AA5AD596-9402-4034-B7BB-E16157C01723}" srcOrd="0" destOrd="0" presId="urn:microsoft.com/office/officeart/2008/layout/SquareAccentList"/>
    <dgm:cxn modelId="{36B6C8B6-73DD-4A21-A179-DEEB2B609871}" type="presParOf" srcId="{A28777AF-4D8B-4CE9-8828-4B9FE3960A38}" destId="{46809A8D-9DA0-4278-BD83-F4D429821787}" srcOrd="1" destOrd="0" presId="urn:microsoft.com/office/officeart/2008/layout/SquareAccentList"/>
    <dgm:cxn modelId="{414D0174-DEF2-4225-A72E-D1B8E32A64EB}" type="presParOf" srcId="{81BD3510-FF35-46D7-935D-4B369C9F9F4F}" destId="{5746C787-7E79-49F2-AC6E-B4C626CC669A}" srcOrd="1" destOrd="0" presId="urn:microsoft.com/office/officeart/2008/layout/SquareAccentList"/>
    <dgm:cxn modelId="{F10F0403-07A9-49DB-9436-E2D80AC1993D}" type="presParOf" srcId="{5746C787-7E79-49F2-AC6E-B4C626CC669A}" destId="{4460E5F9-C256-4FD1-92CA-C3AF72B0DA5C}" srcOrd="0" destOrd="0" presId="urn:microsoft.com/office/officeart/2008/layout/SquareAccentList"/>
    <dgm:cxn modelId="{BB09786E-C8D9-476D-967D-0AE1E7198CD1}" type="presParOf" srcId="{5746C787-7E79-49F2-AC6E-B4C626CC669A}" destId="{FB1353FA-7BB1-4C9C-82B0-37DEAF67A868}" srcOrd="1" destOrd="0" presId="urn:microsoft.com/office/officeart/2008/layout/SquareAccentList"/>
    <dgm:cxn modelId="{9F082440-BCE6-46A5-B4B3-D0B03D0758BB}" type="presParOf" srcId="{81BD3510-FF35-46D7-935D-4B369C9F9F4F}" destId="{D46A23F9-554D-408A-9BA1-F0805DB17920}" srcOrd="2" destOrd="0" presId="urn:microsoft.com/office/officeart/2008/layout/SquareAccentList"/>
    <dgm:cxn modelId="{89630AEA-420B-4511-9ADA-274D6B914DC3}" type="presParOf" srcId="{D46A23F9-554D-408A-9BA1-F0805DB17920}" destId="{FAEF18B1-0EEC-4476-8498-7C5945314C41}" srcOrd="0" destOrd="0" presId="urn:microsoft.com/office/officeart/2008/layout/SquareAccentList"/>
    <dgm:cxn modelId="{B546CAB4-E9E5-4444-8F5D-530A212004E1}" type="presParOf" srcId="{D46A23F9-554D-408A-9BA1-F0805DB17920}" destId="{6EC2DAA4-4167-45E5-BE50-D3C632097010}" srcOrd="1" destOrd="0" presId="urn:microsoft.com/office/officeart/2008/layout/SquareAccentList"/>
    <dgm:cxn modelId="{3F9607F1-14FB-4C7B-B120-861C1602345F}" type="presParOf" srcId="{81BD3510-FF35-46D7-935D-4B369C9F9F4F}" destId="{AFB2BE08-9A27-4CCA-8BBC-86918C997AA0}" srcOrd="3" destOrd="0" presId="urn:microsoft.com/office/officeart/2008/layout/SquareAccentList"/>
    <dgm:cxn modelId="{7A771153-ABA6-4BAD-BF95-654DD3AE7605}" type="presParOf" srcId="{AFB2BE08-9A27-4CCA-8BBC-86918C997AA0}" destId="{DCE28E17-8E89-4F04-89CC-C31E6B2ADB7A}" srcOrd="0" destOrd="0" presId="urn:microsoft.com/office/officeart/2008/layout/SquareAccentList"/>
    <dgm:cxn modelId="{B7501BF6-9080-4C8C-A05B-2F0C1563447A}" type="presParOf" srcId="{AFB2BE08-9A27-4CCA-8BBC-86918C997AA0}" destId="{F3C3B7DD-4887-4D1D-92BF-356769BCFC67}" srcOrd="1" destOrd="0" presId="urn:microsoft.com/office/officeart/2008/layout/SquareAccentList"/>
    <dgm:cxn modelId="{FC8619D3-8F7C-4D9E-9DB0-457AE774BC01}" type="presParOf" srcId="{310FDA9E-4630-4AF4-B3F7-35D12217CAA4}" destId="{BEDF3508-1B7E-4C81-AC50-F47F26E93CA0}" srcOrd="2" destOrd="0" presId="urn:microsoft.com/office/officeart/2008/layout/SquareAccentList"/>
    <dgm:cxn modelId="{76A7A9D2-02CC-4790-9556-1B6F75CC5B94}" type="presParOf" srcId="{BEDF3508-1B7E-4C81-AC50-F47F26E93CA0}" destId="{C1B1BA86-DE23-43CA-9BDC-0D978E86A34E}" srcOrd="0" destOrd="0" presId="urn:microsoft.com/office/officeart/2008/layout/SquareAccentList"/>
    <dgm:cxn modelId="{B1DA8BF5-013E-4BCD-9586-4B77D9D3E370}" type="presParOf" srcId="{C1B1BA86-DE23-43CA-9BDC-0D978E86A34E}" destId="{1AD74E60-6411-4044-8A75-19CCCC157622}" srcOrd="0" destOrd="0" presId="urn:microsoft.com/office/officeart/2008/layout/SquareAccentList"/>
    <dgm:cxn modelId="{663B8C01-E0A6-43ED-85FC-46AC817A7112}" type="presParOf" srcId="{C1B1BA86-DE23-43CA-9BDC-0D978E86A34E}" destId="{04424B7C-6199-4BA3-99F4-72402FD2D685}" srcOrd="1" destOrd="0" presId="urn:microsoft.com/office/officeart/2008/layout/SquareAccentList"/>
    <dgm:cxn modelId="{895C73AD-84F5-45AC-9D47-5B85F3805227}" type="presParOf" srcId="{C1B1BA86-DE23-43CA-9BDC-0D978E86A34E}" destId="{D9465BB1-DED9-4885-82FD-FE5F2F03C13D}" srcOrd="2" destOrd="0" presId="urn:microsoft.com/office/officeart/2008/layout/SquareAccentList"/>
    <dgm:cxn modelId="{A046BC83-1DD7-42B6-B934-B875001CBBA3}" type="presParOf" srcId="{BEDF3508-1B7E-4C81-AC50-F47F26E93CA0}" destId="{B6F0A791-302A-41AC-B381-869C3B753DD5}" srcOrd="1" destOrd="0" presId="urn:microsoft.com/office/officeart/2008/layout/SquareAccentList"/>
    <dgm:cxn modelId="{78ABA229-78CC-4529-A775-71D6A6C4CDFB}" type="presParOf" srcId="{B6F0A791-302A-41AC-B381-869C3B753DD5}" destId="{E5875480-E516-49A3-A1CC-EF4AD38917DF}" srcOrd="0" destOrd="0" presId="urn:microsoft.com/office/officeart/2008/layout/SquareAccentList"/>
    <dgm:cxn modelId="{044735C5-6AA4-4CEC-A0BF-246A0A620D78}" type="presParOf" srcId="{E5875480-E516-49A3-A1CC-EF4AD38917DF}" destId="{31E9C3AA-FBAC-4D67-A5EA-84CB1265F31C}" srcOrd="0" destOrd="0" presId="urn:microsoft.com/office/officeart/2008/layout/SquareAccentList"/>
    <dgm:cxn modelId="{7029C90B-DDEA-40B9-A181-964C523989C7}" type="presParOf" srcId="{E5875480-E516-49A3-A1CC-EF4AD38917DF}" destId="{23D71DBA-88EC-43AC-A55B-A3140EFACD6F}" srcOrd="1" destOrd="0" presId="urn:microsoft.com/office/officeart/2008/layout/SquareAccentList"/>
    <dgm:cxn modelId="{D8C041AA-72D6-4A44-A6CE-82419C70D4B7}" type="presParOf" srcId="{B6F0A791-302A-41AC-B381-869C3B753DD5}" destId="{3511FB0F-31A0-4DDB-9F90-C11CDC09CC35}" srcOrd="1" destOrd="0" presId="urn:microsoft.com/office/officeart/2008/layout/SquareAccentList"/>
    <dgm:cxn modelId="{4A720075-3472-4720-9865-D83BA5C3FD6F}" type="presParOf" srcId="{3511FB0F-31A0-4DDB-9F90-C11CDC09CC35}" destId="{EDFD2411-C25A-4F82-9017-A5FDFDBC3CD5}" srcOrd="0" destOrd="0" presId="urn:microsoft.com/office/officeart/2008/layout/SquareAccentList"/>
    <dgm:cxn modelId="{55C90121-69BB-4C99-A36F-9B9EDFABB585}" type="presParOf" srcId="{3511FB0F-31A0-4DDB-9F90-C11CDC09CC35}" destId="{120EA601-C17D-4509-B5E6-7E45CFE950B0}" srcOrd="1" destOrd="0" presId="urn:microsoft.com/office/officeart/2008/layout/SquareAccentList"/>
    <dgm:cxn modelId="{46C5DB97-5122-4AD2-95E9-84CB41462F2C}" type="presParOf" srcId="{B6F0A791-302A-41AC-B381-869C3B753DD5}" destId="{ACFE098B-1166-430F-AEE3-D2D389D6B044}" srcOrd="2" destOrd="0" presId="urn:microsoft.com/office/officeart/2008/layout/SquareAccentList"/>
    <dgm:cxn modelId="{18D87522-B46A-48CB-8485-1E3FE7FC4301}" type="presParOf" srcId="{ACFE098B-1166-430F-AEE3-D2D389D6B044}" destId="{2AC83B8D-7F76-4E87-AD5D-258568A7BBAD}" srcOrd="0" destOrd="0" presId="urn:microsoft.com/office/officeart/2008/layout/SquareAccentList"/>
    <dgm:cxn modelId="{0B463627-FCBA-429C-B78A-DFF6698FB66F}" type="presParOf" srcId="{ACFE098B-1166-430F-AEE3-D2D389D6B044}" destId="{9C40B4A6-6B51-4719-A20F-31DFACD4B1DF}" srcOrd="1" destOrd="0" presId="urn:microsoft.com/office/officeart/2008/layout/SquareAccentList"/>
    <dgm:cxn modelId="{61469281-8029-4A62-992E-9ECF311115CF}" type="presParOf" srcId="{B6F0A791-302A-41AC-B381-869C3B753DD5}" destId="{4350523C-2112-4913-9365-1ABCB1DEA1D1}" srcOrd="3" destOrd="0" presId="urn:microsoft.com/office/officeart/2008/layout/SquareAccentList"/>
    <dgm:cxn modelId="{6B03F073-FDBA-4C75-813C-7E90BD003B2B}" type="presParOf" srcId="{4350523C-2112-4913-9365-1ABCB1DEA1D1}" destId="{7627BCA3-F435-4BCF-AC09-36C39A7A8046}" srcOrd="0" destOrd="0" presId="urn:microsoft.com/office/officeart/2008/layout/SquareAccentList"/>
    <dgm:cxn modelId="{41B7ACE7-BE39-4C87-A9B6-D039B8C38D7A}" type="presParOf" srcId="{4350523C-2112-4913-9365-1ABCB1DEA1D1}" destId="{B2CD81AE-DB3B-47F9-9998-4E9F856EACB9}" srcOrd="1" destOrd="0" presId="urn:microsoft.com/office/officeart/2008/layout/SquareAccentList"/>
    <dgm:cxn modelId="{2C78A855-4435-4A30-AE91-17B6AF4D0886}" type="presParOf" srcId="{310FDA9E-4630-4AF4-B3F7-35D12217CAA4}" destId="{86187CB3-342F-4FE4-8A8B-0425A4BD185B}" srcOrd="3" destOrd="0" presId="urn:microsoft.com/office/officeart/2008/layout/SquareAccentList"/>
    <dgm:cxn modelId="{9B3A9161-6994-4F04-B97B-08922A53C89D}" type="presParOf" srcId="{86187CB3-342F-4FE4-8A8B-0425A4BD185B}" destId="{40EE1AB7-12E3-4AF9-8BA1-978AB30F3CDE}" srcOrd="0" destOrd="0" presId="urn:microsoft.com/office/officeart/2008/layout/SquareAccentList"/>
    <dgm:cxn modelId="{913B05C0-AFAC-4F3F-B169-3A3202B31D4F}" type="presParOf" srcId="{40EE1AB7-12E3-4AF9-8BA1-978AB30F3CDE}" destId="{1ABDFB2B-1E31-4C50-BCF6-4F40A9E8179F}" srcOrd="0" destOrd="0" presId="urn:microsoft.com/office/officeart/2008/layout/SquareAccentList"/>
    <dgm:cxn modelId="{31E6FF6F-C8EC-4B97-B792-58C2BD559238}" type="presParOf" srcId="{40EE1AB7-12E3-4AF9-8BA1-978AB30F3CDE}" destId="{B342C4C6-8621-4A90-A410-A9D195AF7A06}" srcOrd="1" destOrd="0" presId="urn:microsoft.com/office/officeart/2008/layout/SquareAccentList"/>
    <dgm:cxn modelId="{7FE8A7BB-CD65-444B-9323-F6FD7AED13B7}" type="presParOf" srcId="{40EE1AB7-12E3-4AF9-8BA1-978AB30F3CDE}" destId="{FB2385BA-CD03-410E-8504-B363CD463C6E}" srcOrd="2" destOrd="0" presId="urn:microsoft.com/office/officeart/2008/layout/SquareAccentList"/>
    <dgm:cxn modelId="{F5305C50-03D1-424F-8D2B-2EA5AD4BBBA4}" type="presParOf" srcId="{86187CB3-342F-4FE4-8A8B-0425A4BD185B}" destId="{DCDA0B82-2CEC-4026-AF6B-009912E2D616}" srcOrd="1" destOrd="0" presId="urn:microsoft.com/office/officeart/2008/layout/SquareAccentList"/>
    <dgm:cxn modelId="{940A9D67-9C86-4F96-A01C-DD474C6A1484}" type="presParOf" srcId="{DCDA0B82-2CEC-4026-AF6B-009912E2D616}" destId="{B2A9B236-A199-4083-AB13-81033929EFA4}" srcOrd="0" destOrd="0" presId="urn:microsoft.com/office/officeart/2008/layout/SquareAccentList"/>
    <dgm:cxn modelId="{1FCF8612-E602-4507-9F52-7F72BDB20D05}" type="presParOf" srcId="{B2A9B236-A199-4083-AB13-81033929EFA4}" destId="{09906A40-7501-4E60-A29B-E3EBCA04B391}" srcOrd="0" destOrd="0" presId="urn:microsoft.com/office/officeart/2008/layout/SquareAccentList"/>
    <dgm:cxn modelId="{ADFE93CA-4FDD-4ED0-B0F0-1FF01076701A}" type="presParOf" srcId="{B2A9B236-A199-4083-AB13-81033929EFA4}" destId="{0A720A06-2AB3-4FF1-9A35-471F969C1253}" srcOrd="1" destOrd="0" presId="urn:microsoft.com/office/officeart/2008/layout/SquareAccentList"/>
    <dgm:cxn modelId="{17FE75D9-4E74-482C-8B56-F62E0C80CA30}" type="presParOf" srcId="{DCDA0B82-2CEC-4026-AF6B-009912E2D616}" destId="{2705E4CC-1A83-4EA4-8BB6-B7D2A6F5EC13}" srcOrd="1" destOrd="0" presId="urn:microsoft.com/office/officeart/2008/layout/SquareAccentList"/>
    <dgm:cxn modelId="{5ECF0399-20E7-4002-B29E-3C6DADB07A2A}" type="presParOf" srcId="{2705E4CC-1A83-4EA4-8BB6-B7D2A6F5EC13}" destId="{D62634B7-BA58-48D1-B833-3D60B465C913}" srcOrd="0" destOrd="0" presId="urn:microsoft.com/office/officeart/2008/layout/SquareAccentList"/>
    <dgm:cxn modelId="{57BA7AEE-6CAE-45E0-B7FD-8EDCD763566D}" type="presParOf" srcId="{2705E4CC-1A83-4EA4-8BB6-B7D2A6F5EC13}" destId="{7F33226A-86EC-4AB9-8649-C73C0A712775}" srcOrd="1" destOrd="0" presId="urn:microsoft.com/office/officeart/2008/layout/SquareAccentList"/>
    <dgm:cxn modelId="{F5FEFA5C-4F22-47EC-8967-36CFD5C185DF}" type="presParOf" srcId="{DCDA0B82-2CEC-4026-AF6B-009912E2D616}" destId="{72762F84-5C49-4801-BB3E-61A5CAF33023}" srcOrd="2" destOrd="0" presId="urn:microsoft.com/office/officeart/2008/layout/SquareAccentList"/>
    <dgm:cxn modelId="{6D18396B-5E92-44CD-82B1-1155B98E88F3}" type="presParOf" srcId="{72762F84-5C49-4801-BB3E-61A5CAF33023}" destId="{63A02A3E-D879-4D45-9B5B-9A2C41ED1271}" srcOrd="0" destOrd="0" presId="urn:microsoft.com/office/officeart/2008/layout/SquareAccentList"/>
    <dgm:cxn modelId="{5021D1C4-1CF3-49C6-B3C0-860AA09DCEA7}" type="presParOf" srcId="{72762F84-5C49-4801-BB3E-61A5CAF33023}" destId="{9D9EC335-74D9-483D-A87D-070FC4F96AB1}" srcOrd="1" destOrd="0" presId="urn:microsoft.com/office/officeart/2008/layout/SquareAccentList"/>
    <dgm:cxn modelId="{E7233773-484F-41E0-A517-DD7A49410922}" type="presParOf" srcId="{DCDA0B82-2CEC-4026-AF6B-009912E2D616}" destId="{C0BBFB2B-C8CD-4A97-A6FB-4844EC291259}" srcOrd="3" destOrd="0" presId="urn:microsoft.com/office/officeart/2008/layout/SquareAccentList"/>
    <dgm:cxn modelId="{0B5BC882-0A51-48DF-813B-3E84DDE16EF8}" type="presParOf" srcId="{C0BBFB2B-C8CD-4A97-A6FB-4844EC291259}" destId="{F850215A-EAED-470A-82B1-702A1688AAFE}" srcOrd="0" destOrd="0" presId="urn:microsoft.com/office/officeart/2008/layout/SquareAccentList"/>
    <dgm:cxn modelId="{3ABAE0BC-6F9D-4937-8469-BCEF5013277B}" type="presParOf" srcId="{C0BBFB2B-C8CD-4A97-A6FB-4844EC291259}" destId="{A16D0268-DE0A-4D80-AB11-7F31A6E2C2E2}" srcOrd="1" destOrd="0" presId="urn:microsoft.com/office/officeart/2008/layout/SquareAccentList"/>
    <dgm:cxn modelId="{975DA354-B6F5-469D-B523-10E48ABE49D9}" type="presParOf" srcId="{DCDA0B82-2CEC-4026-AF6B-009912E2D616}" destId="{594C6D41-D9B4-48C7-A23E-D6E0E4C5F4EC}" srcOrd="4" destOrd="0" presId="urn:microsoft.com/office/officeart/2008/layout/SquareAccentList"/>
    <dgm:cxn modelId="{290E627C-F70D-4BE6-B6CC-1A22A4A82ECE}" type="presParOf" srcId="{594C6D41-D9B4-48C7-A23E-D6E0E4C5F4EC}" destId="{7A1AF9BA-DA96-4F71-80A4-FF7D0344B969}" srcOrd="0" destOrd="0" presId="urn:microsoft.com/office/officeart/2008/layout/SquareAccentList"/>
    <dgm:cxn modelId="{FB0B5F90-24E0-4E04-A76F-2FC459C1749D}" type="presParOf" srcId="{594C6D41-D9B4-48C7-A23E-D6E0E4C5F4EC}" destId="{1FB35591-880C-46F0-A374-087D1479DE2C}" srcOrd="1" destOrd="0" presId="urn:microsoft.com/office/officeart/2008/layout/SquareAccentList"/>
    <dgm:cxn modelId="{DF243A87-737F-4263-8BC0-0790D36B84FE}" type="presParOf" srcId="{310FDA9E-4630-4AF4-B3F7-35D12217CAA4}" destId="{CC40FBEA-F211-4003-AC66-A93B9A9AE0CD}" srcOrd="4" destOrd="0" presId="urn:microsoft.com/office/officeart/2008/layout/SquareAccentList"/>
    <dgm:cxn modelId="{A6B6B190-10DD-47A1-875D-9A55ADF2680F}" type="presParOf" srcId="{CC40FBEA-F211-4003-AC66-A93B9A9AE0CD}" destId="{127D336D-0FB0-4A97-89F9-6F6F9B272CCB}" srcOrd="0" destOrd="0" presId="urn:microsoft.com/office/officeart/2008/layout/SquareAccentList"/>
    <dgm:cxn modelId="{B4CD9546-A5D6-4452-A18E-B1AD162B33D6}" type="presParOf" srcId="{127D336D-0FB0-4A97-89F9-6F6F9B272CCB}" destId="{C3CBD4E4-DE5F-46B1-A8AB-476E4A6BFC2A}" srcOrd="0" destOrd="0" presId="urn:microsoft.com/office/officeart/2008/layout/SquareAccentList"/>
    <dgm:cxn modelId="{1D40C3CC-1B0A-4BCD-95A6-8F691FAE7081}" type="presParOf" srcId="{127D336D-0FB0-4A97-89F9-6F6F9B272CCB}" destId="{896CD2AD-A2DF-4D9D-A6E0-F4B38E3E07EF}" srcOrd="1" destOrd="0" presId="urn:microsoft.com/office/officeart/2008/layout/SquareAccentList"/>
    <dgm:cxn modelId="{A244C448-844E-4605-9DC9-DDD751D82183}" type="presParOf" srcId="{127D336D-0FB0-4A97-89F9-6F6F9B272CCB}" destId="{ED82DE75-90AA-4A9B-838A-35AEA09954A7}" srcOrd="2" destOrd="0" presId="urn:microsoft.com/office/officeart/2008/layout/SquareAccentList"/>
    <dgm:cxn modelId="{FA3A1A73-C4E4-445A-B052-FAC50F69BC74}" type="presParOf" srcId="{CC40FBEA-F211-4003-AC66-A93B9A9AE0CD}" destId="{39B85328-1691-46DB-A046-0114ABA3E796}" srcOrd="1" destOrd="0" presId="urn:microsoft.com/office/officeart/2008/layout/SquareAccentList"/>
    <dgm:cxn modelId="{D2E1F6D6-1DA4-4772-B0BF-E93B42E7E87C}" type="presParOf" srcId="{39B85328-1691-46DB-A046-0114ABA3E796}" destId="{B15584ED-CEAA-4E8B-91C7-821151D87B47}" srcOrd="0" destOrd="0" presId="urn:microsoft.com/office/officeart/2008/layout/SquareAccentList"/>
    <dgm:cxn modelId="{5A2CBB07-E38D-465E-BD48-E5EEF69ADB43}" type="presParOf" srcId="{B15584ED-CEAA-4E8B-91C7-821151D87B47}" destId="{379C68F1-22FD-48DC-BBC6-E4EF7BFF32DC}" srcOrd="0" destOrd="0" presId="urn:microsoft.com/office/officeart/2008/layout/SquareAccentList"/>
    <dgm:cxn modelId="{78AC633C-77F9-4DDE-B63F-94C63AFE1049}" type="presParOf" srcId="{B15584ED-CEAA-4E8B-91C7-821151D87B47}" destId="{2B316132-E0EB-4AB6-9D1C-E30E009C2BED}" srcOrd="1" destOrd="0" presId="urn:microsoft.com/office/officeart/2008/layout/SquareAccentList"/>
    <dgm:cxn modelId="{5C630109-637E-4F71-B60F-303329A28953}" type="presParOf" srcId="{39B85328-1691-46DB-A046-0114ABA3E796}" destId="{A1D042F8-CCBD-4CB0-A1F3-01EBF6AB309F}" srcOrd="1" destOrd="0" presId="urn:microsoft.com/office/officeart/2008/layout/SquareAccentList"/>
    <dgm:cxn modelId="{C569FEB4-E349-4798-9032-1F10B16E5D77}" type="presParOf" srcId="{A1D042F8-CCBD-4CB0-A1F3-01EBF6AB309F}" destId="{E97E645C-9729-48EB-B09B-1CFD4FB069AD}" srcOrd="0" destOrd="0" presId="urn:microsoft.com/office/officeart/2008/layout/SquareAccentList"/>
    <dgm:cxn modelId="{2471DFBD-5F11-4F4F-9F38-998CD9D97BD9}" type="presParOf" srcId="{A1D042F8-CCBD-4CB0-A1F3-01EBF6AB309F}" destId="{4F345DC2-A665-4D32-94FF-2E6C67659DDD}" srcOrd="1" destOrd="0" presId="urn:microsoft.com/office/officeart/2008/layout/SquareAccentList"/>
    <dgm:cxn modelId="{49DAD6E2-5371-47BA-95A1-07FCFB1DEA54}" type="presParOf" srcId="{39B85328-1691-46DB-A046-0114ABA3E796}" destId="{BED0BF5A-0CA8-4F81-8193-757819C2A138}" srcOrd="2" destOrd="0" presId="urn:microsoft.com/office/officeart/2008/layout/SquareAccentList"/>
    <dgm:cxn modelId="{CDB118DF-BB3A-467F-96F5-2920510ADD13}" type="presParOf" srcId="{BED0BF5A-0CA8-4F81-8193-757819C2A138}" destId="{DE7C865F-9EC2-4C94-9981-51C0EFFFBBEA}" srcOrd="0" destOrd="0" presId="urn:microsoft.com/office/officeart/2008/layout/SquareAccentList"/>
    <dgm:cxn modelId="{8EB386AC-00B1-4D5D-A7D1-4BC5489D68F5}" type="presParOf" srcId="{BED0BF5A-0CA8-4F81-8193-757819C2A138}" destId="{32063378-1F9F-4196-8963-2452623A6844}" srcOrd="1" destOrd="0" presId="urn:microsoft.com/office/officeart/2008/layout/SquareAccentList"/>
    <dgm:cxn modelId="{4426A44A-A4CE-4DCF-8F9C-00C39BAE19AB}" type="presParOf" srcId="{39B85328-1691-46DB-A046-0114ABA3E796}" destId="{A697D9F2-B3A1-4D93-909F-8850C6E6C9E7}" srcOrd="3" destOrd="0" presId="urn:microsoft.com/office/officeart/2008/layout/SquareAccentList"/>
    <dgm:cxn modelId="{81B8BA0C-D332-43A5-BC52-F3CA8E0FA54D}" type="presParOf" srcId="{A697D9F2-B3A1-4D93-909F-8850C6E6C9E7}" destId="{0AD7EAB9-DE9C-4DF8-AC53-B062BCA09705}" srcOrd="0" destOrd="0" presId="urn:microsoft.com/office/officeart/2008/layout/SquareAccentList"/>
    <dgm:cxn modelId="{0CE37AFE-5521-41A3-9ACA-018FC4731C26}" type="presParOf" srcId="{A697D9F2-B3A1-4D93-909F-8850C6E6C9E7}" destId="{5D5645F5-88EB-4FC0-BF40-EE7A947FA636}" srcOrd="1" destOrd="0" presId="urn:microsoft.com/office/officeart/2008/layout/SquareAccentList"/>
    <dgm:cxn modelId="{81A46045-1988-451C-B4C6-20A4EDD35773}" type="presParOf" srcId="{39B85328-1691-46DB-A046-0114ABA3E796}" destId="{C51431EE-5D0B-4E87-B2B7-DB7EB37CC2A7}" srcOrd="4" destOrd="0" presId="urn:microsoft.com/office/officeart/2008/layout/SquareAccentList"/>
    <dgm:cxn modelId="{9DFAD362-839B-4EEF-9E39-CC35A4BDF6D9}" type="presParOf" srcId="{C51431EE-5D0B-4E87-B2B7-DB7EB37CC2A7}" destId="{040C4037-8303-4211-A0F5-B723C9B6A40F}" srcOrd="0" destOrd="0" presId="urn:microsoft.com/office/officeart/2008/layout/SquareAccentList"/>
    <dgm:cxn modelId="{46AD8185-EF4E-473E-BA8B-9321FA1E3FA3}" type="presParOf" srcId="{C51431EE-5D0B-4E87-B2B7-DB7EB37CC2A7}" destId="{D550FF8B-9B3A-467A-93E1-FD04DE57521F}" srcOrd="1" destOrd="0" presId="urn:microsoft.com/office/officeart/2008/layout/SquareAccentList"/>
    <dgm:cxn modelId="{A38A84F5-65D9-44A3-A461-FE25487EABF5}" type="presParOf" srcId="{310FDA9E-4630-4AF4-B3F7-35D12217CAA4}" destId="{459BEEC5-E00D-4A5D-A82C-ECD5175B36B3}" srcOrd="5" destOrd="0" presId="urn:microsoft.com/office/officeart/2008/layout/SquareAccentList"/>
    <dgm:cxn modelId="{122CD395-5CE4-4390-B537-FE99A979E5CD}" type="presParOf" srcId="{459BEEC5-E00D-4A5D-A82C-ECD5175B36B3}" destId="{3F2353B8-9BB2-4B52-8CFB-28C4FCF42925}" srcOrd="0" destOrd="0" presId="urn:microsoft.com/office/officeart/2008/layout/SquareAccentList"/>
    <dgm:cxn modelId="{E88D42EF-FB86-4CBA-BD03-91989E94F29B}" type="presParOf" srcId="{3F2353B8-9BB2-4B52-8CFB-28C4FCF42925}" destId="{D7F877AE-1760-4462-AD9B-D7244A0F0300}" srcOrd="0" destOrd="0" presId="urn:microsoft.com/office/officeart/2008/layout/SquareAccentList"/>
    <dgm:cxn modelId="{656FFEE4-9166-4BF0-86DB-55612CF2A589}" type="presParOf" srcId="{3F2353B8-9BB2-4B52-8CFB-28C4FCF42925}" destId="{DFB294FD-FAAC-474E-9579-764EDAC65A52}" srcOrd="1" destOrd="0" presId="urn:microsoft.com/office/officeart/2008/layout/SquareAccentList"/>
    <dgm:cxn modelId="{1E30687C-4494-4980-891D-821F7599A6EC}" type="presParOf" srcId="{3F2353B8-9BB2-4B52-8CFB-28C4FCF42925}" destId="{9B92E276-8DCA-4BCA-8B6D-77AA9B58D65A}" srcOrd="2" destOrd="0" presId="urn:microsoft.com/office/officeart/2008/layout/SquareAccentList"/>
    <dgm:cxn modelId="{345221D6-0663-441D-9DD4-643FA10DCC3E}" type="presParOf" srcId="{459BEEC5-E00D-4A5D-A82C-ECD5175B36B3}" destId="{063FAF69-987D-46F4-84E8-320825ECBE80}" srcOrd="1" destOrd="0" presId="urn:microsoft.com/office/officeart/2008/layout/SquareAccentList"/>
    <dgm:cxn modelId="{AD4DC636-4CEB-4732-ABDF-D8169163B804}" type="presParOf" srcId="{063FAF69-987D-46F4-84E8-320825ECBE80}" destId="{6BECF1F5-3CF5-4A88-90DA-500310E0DD92}" srcOrd="0" destOrd="0" presId="urn:microsoft.com/office/officeart/2008/layout/SquareAccentList"/>
    <dgm:cxn modelId="{C22141A0-C93E-4C97-89D0-C1ED3BD03767}" type="presParOf" srcId="{6BECF1F5-3CF5-4A88-90DA-500310E0DD92}" destId="{2DB3CDFB-5E35-41C6-8E4B-1AA32344C8B3}" srcOrd="0" destOrd="0" presId="urn:microsoft.com/office/officeart/2008/layout/SquareAccentList"/>
    <dgm:cxn modelId="{9663BF49-A1F9-4FE1-A62E-F5FAF1CF8219}" type="presParOf" srcId="{6BECF1F5-3CF5-4A88-90DA-500310E0DD92}" destId="{EC0972E0-A1CE-4D54-A5F6-9E92D16D968E}" srcOrd="1" destOrd="0" presId="urn:microsoft.com/office/officeart/2008/layout/SquareAccentList"/>
    <dgm:cxn modelId="{A890FDFD-9011-4B44-829A-4AF2206365A3}" type="presParOf" srcId="{063FAF69-987D-46F4-84E8-320825ECBE80}" destId="{0E687250-A99E-4501-ACEF-292D2E80FDE1}" srcOrd="1" destOrd="0" presId="urn:microsoft.com/office/officeart/2008/layout/SquareAccentList"/>
    <dgm:cxn modelId="{5B59A830-A8FB-4EDD-8324-723C6E9530C3}" type="presParOf" srcId="{0E687250-A99E-4501-ACEF-292D2E80FDE1}" destId="{2B071773-6A1E-4C9A-819A-D7D83DDA1212}" srcOrd="0" destOrd="0" presId="urn:microsoft.com/office/officeart/2008/layout/SquareAccentList"/>
    <dgm:cxn modelId="{9566C8C1-6DB0-47D9-B4D7-9ACBC877A4C8}" type="presParOf" srcId="{0E687250-A99E-4501-ACEF-292D2E80FDE1}" destId="{C445D7BC-9621-4DCC-93BA-1CD044A6D113}" srcOrd="1" destOrd="0" presId="urn:microsoft.com/office/officeart/2008/layout/SquareAccentList"/>
    <dgm:cxn modelId="{23CE2E45-492D-4572-9F26-A1FCA2B9E24B}" type="presParOf" srcId="{063FAF69-987D-46F4-84E8-320825ECBE80}" destId="{55D39518-015E-4B9F-B018-8A1089B14952}" srcOrd="2" destOrd="0" presId="urn:microsoft.com/office/officeart/2008/layout/SquareAccentList"/>
    <dgm:cxn modelId="{FE8EF9E6-DB0F-47B4-A568-911461A8C4E4}" type="presParOf" srcId="{55D39518-015E-4B9F-B018-8A1089B14952}" destId="{09E2CFA3-C6C7-489E-B3CD-FDADAAEE96A6}" srcOrd="0" destOrd="0" presId="urn:microsoft.com/office/officeart/2008/layout/SquareAccentList"/>
    <dgm:cxn modelId="{F8E171A2-A827-47FB-A29B-A97EA5EA91A0}" type="presParOf" srcId="{55D39518-015E-4B9F-B018-8A1089B14952}" destId="{A768EEAA-FB9D-4FC9-A5A4-3F14429AF164}" srcOrd="1" destOrd="0" presId="urn:microsoft.com/office/officeart/2008/layout/SquareAccentList"/>
    <dgm:cxn modelId="{C841A85A-70AC-4E3B-8C58-0702E8F8F3DB}" type="presParOf" srcId="{063FAF69-987D-46F4-84E8-320825ECBE80}" destId="{B151626E-E14D-4FA4-9BAF-B6E14AC17F4A}" srcOrd="3" destOrd="0" presId="urn:microsoft.com/office/officeart/2008/layout/SquareAccentList"/>
    <dgm:cxn modelId="{C585D15F-FDAA-450A-B6B2-BD95264BE721}" type="presParOf" srcId="{B151626E-E14D-4FA4-9BAF-B6E14AC17F4A}" destId="{FB0EEE6F-2FC7-43B0-8541-FFD5DD2F97A2}" srcOrd="0" destOrd="0" presId="urn:microsoft.com/office/officeart/2008/layout/SquareAccentList"/>
    <dgm:cxn modelId="{FF691D40-8814-4214-97B6-6130C1839C74}" type="presParOf" srcId="{B151626E-E14D-4FA4-9BAF-B6E14AC17F4A}" destId="{B95D3046-20E2-4C40-A0C1-85AE37023920}" srcOrd="1" destOrd="0" presId="urn:microsoft.com/office/officeart/2008/layout/SquareAccentList"/>
    <dgm:cxn modelId="{A86F079E-E6A6-4FFA-AE99-372D686F2D3E}" type="presParOf" srcId="{310FDA9E-4630-4AF4-B3F7-35D12217CAA4}" destId="{07A45C38-96D9-464C-AA16-FE9E01FF07E2}" srcOrd="6" destOrd="0" presId="urn:microsoft.com/office/officeart/2008/layout/SquareAccentList"/>
    <dgm:cxn modelId="{2D393DA4-F99A-4396-BBF6-DF1EEDFA4C17}" type="presParOf" srcId="{07A45C38-96D9-464C-AA16-FE9E01FF07E2}" destId="{0BAA70A7-4565-472E-8BE2-AE9D5562C935}" srcOrd="0" destOrd="0" presId="urn:microsoft.com/office/officeart/2008/layout/SquareAccentList"/>
    <dgm:cxn modelId="{4C2E0F24-A4F9-4402-870C-621F06F5A253}" type="presParOf" srcId="{0BAA70A7-4565-472E-8BE2-AE9D5562C935}" destId="{45F7074B-D5B8-4262-B1AA-4998AB9AA127}" srcOrd="0" destOrd="0" presId="urn:microsoft.com/office/officeart/2008/layout/SquareAccentList"/>
    <dgm:cxn modelId="{5FBC8506-9818-44B2-8F65-C7200552A452}" type="presParOf" srcId="{0BAA70A7-4565-472E-8BE2-AE9D5562C935}" destId="{A7FE1B7C-A0CF-4194-BE85-CB5AA946AE11}" srcOrd="1" destOrd="0" presId="urn:microsoft.com/office/officeart/2008/layout/SquareAccentList"/>
    <dgm:cxn modelId="{D6E9DA7F-3946-4276-AFF5-F127D996E9FA}" type="presParOf" srcId="{0BAA70A7-4565-472E-8BE2-AE9D5562C935}" destId="{6476D21C-CADD-4575-AAEA-B105B5356719}" srcOrd="2" destOrd="0" presId="urn:microsoft.com/office/officeart/2008/layout/SquareAccentList"/>
    <dgm:cxn modelId="{AE179E1A-A7D5-4E51-92B4-5EE969D565E1}" type="presParOf" srcId="{07A45C38-96D9-464C-AA16-FE9E01FF07E2}" destId="{D6266143-7F71-421E-A84F-E27CB7A101EA}" srcOrd="1" destOrd="0" presId="urn:microsoft.com/office/officeart/2008/layout/SquareAccentList"/>
    <dgm:cxn modelId="{2943427A-F7B4-4902-A63D-CF52F3B0D24B}" type="presParOf" srcId="{D6266143-7F71-421E-A84F-E27CB7A101EA}" destId="{DFF4A07F-64BA-4ACA-9B22-4AB829575C07}" srcOrd="0" destOrd="0" presId="urn:microsoft.com/office/officeart/2008/layout/SquareAccentList"/>
    <dgm:cxn modelId="{40FDB2F4-2BC9-4FB3-8CD5-DF62B8D1D689}" type="presParOf" srcId="{DFF4A07F-64BA-4ACA-9B22-4AB829575C07}" destId="{6BD4EB14-9CDB-4C12-9229-1637826DC049}" srcOrd="0" destOrd="0" presId="urn:microsoft.com/office/officeart/2008/layout/SquareAccentList"/>
    <dgm:cxn modelId="{6F3735DE-FA13-4AFC-A368-7183C0A0145B}" type="presParOf" srcId="{DFF4A07F-64BA-4ACA-9B22-4AB829575C07}" destId="{7293144F-BE0F-4993-8B8E-C6843B2C8FB3}" srcOrd="1" destOrd="0" presId="urn:microsoft.com/office/officeart/2008/layout/SquareAccentList"/>
    <dgm:cxn modelId="{5272F0C9-390F-4666-AA0F-8AD30C9FFDEA}" type="presParOf" srcId="{D6266143-7F71-421E-A84F-E27CB7A101EA}" destId="{661EB16A-D444-449E-94CA-3A11BAB3C214}" srcOrd="1" destOrd="0" presId="urn:microsoft.com/office/officeart/2008/layout/SquareAccentList"/>
    <dgm:cxn modelId="{DB6F677F-67F9-4016-A5A9-FDECF0760CCC}" type="presParOf" srcId="{661EB16A-D444-449E-94CA-3A11BAB3C214}" destId="{67D7E779-BD67-49BE-9665-A8BD046B7303}" srcOrd="0" destOrd="0" presId="urn:microsoft.com/office/officeart/2008/layout/SquareAccentList"/>
    <dgm:cxn modelId="{F807E978-DEB5-406D-8ED8-17BEF6442ED5}" type="presParOf" srcId="{661EB16A-D444-449E-94CA-3A11BAB3C214}" destId="{B243E745-55A1-4102-A9F0-07C6BAD25396}" srcOrd="1" destOrd="0" presId="urn:microsoft.com/office/officeart/2008/layout/SquareAccentList"/>
    <dgm:cxn modelId="{D105A0CD-DFB4-43F8-8C0F-62DA135CEB7F}" type="presParOf" srcId="{D6266143-7F71-421E-A84F-E27CB7A101EA}" destId="{7AC7F3C7-86D6-4884-8F82-E81E1F253F81}" srcOrd="2" destOrd="0" presId="urn:microsoft.com/office/officeart/2008/layout/SquareAccentList"/>
    <dgm:cxn modelId="{246129E0-DD24-4607-89B1-9E406D405D10}" type="presParOf" srcId="{7AC7F3C7-86D6-4884-8F82-E81E1F253F81}" destId="{B6BE3282-1066-4F25-91BF-D05FBEACB71C}" srcOrd="0" destOrd="0" presId="urn:microsoft.com/office/officeart/2008/layout/SquareAccentList"/>
    <dgm:cxn modelId="{D9505C4A-C8EB-4D94-B7A3-D5D638A2E9BE}" type="presParOf" srcId="{7AC7F3C7-86D6-4884-8F82-E81E1F253F81}" destId="{1397403C-85C1-4218-A7F9-992EB72C85C7}" srcOrd="1" destOrd="0" presId="urn:microsoft.com/office/officeart/2008/layout/SquareAccentList"/>
    <dgm:cxn modelId="{6B3051C4-4809-4359-9E1A-AD582062EF75}" type="presParOf" srcId="{D6266143-7F71-421E-A84F-E27CB7A101EA}" destId="{8AF5A0D1-850C-47F3-A0CF-69F8957469C8}" srcOrd="3" destOrd="0" presId="urn:microsoft.com/office/officeart/2008/layout/SquareAccentList"/>
    <dgm:cxn modelId="{DB9FECB7-2BCC-4EB4-960D-5CA4EC8ADCA8}" type="presParOf" srcId="{8AF5A0D1-850C-47F3-A0CF-69F8957469C8}" destId="{383103F4-55AA-4655-81A6-3B383610A5F8}" srcOrd="0" destOrd="0" presId="urn:microsoft.com/office/officeart/2008/layout/SquareAccentList"/>
    <dgm:cxn modelId="{7B420345-869A-4A94-82CA-796B471F3151}" type="presParOf" srcId="{8AF5A0D1-850C-47F3-A0CF-69F8957469C8}" destId="{59331E0C-2830-4BC2-BEB5-038025FB6175}"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B68BCC-4D9A-4DD4-A736-76055327FD88}">
      <dsp:nvSpPr>
        <dsp:cNvPr id="0" name=""/>
        <dsp:cNvSpPr/>
      </dsp:nvSpPr>
      <dsp:spPr>
        <a:xfrm>
          <a:off x="2939568" y="2740"/>
          <a:ext cx="1337208" cy="1337208"/>
        </a:xfrm>
        <a:prstGeom prst="ellipse">
          <a:avLst/>
        </a:prstGeom>
        <a:solidFill>
          <a:schemeClr val="tx1">
            <a:lumMod val="20000"/>
            <a:lumOff val="80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da-DK" sz="1200" kern="1200" dirty="0">
              <a:solidFill>
                <a:schemeClr val="accent2"/>
              </a:solidFill>
              <a:latin typeface="+mn-lt"/>
              <a:ea typeface="+mn-ea"/>
              <a:cs typeface="+mn-cs"/>
            </a:rPr>
            <a:t>Ringe social mobilitet</a:t>
          </a:r>
        </a:p>
        <a:p>
          <a:pPr marL="0" lvl="0" indent="0" algn="ctr" defTabSz="533400">
            <a:lnSpc>
              <a:spcPct val="90000"/>
            </a:lnSpc>
            <a:spcBef>
              <a:spcPct val="0"/>
            </a:spcBef>
            <a:spcAft>
              <a:spcPct val="35000"/>
            </a:spcAft>
            <a:buNone/>
          </a:pPr>
          <a:r>
            <a:rPr lang="da-DK" sz="1200" kern="1200" dirty="0">
              <a:solidFill>
                <a:schemeClr val="accent2"/>
              </a:solidFill>
              <a:latin typeface="+mn-lt"/>
              <a:ea typeface="+mn-ea"/>
              <a:cs typeface="+mn-cs"/>
            </a:rPr>
            <a:t>(kun mønster-brydere)</a:t>
          </a:r>
        </a:p>
      </dsp:txBody>
      <dsp:txXfrm>
        <a:off x="3135398" y="198570"/>
        <a:ext cx="945548" cy="945548"/>
      </dsp:txXfrm>
    </dsp:sp>
    <dsp:sp modelId="{5F0D8F25-2055-4FB0-B804-8E89CF645880}">
      <dsp:nvSpPr>
        <dsp:cNvPr id="0" name=""/>
        <dsp:cNvSpPr/>
      </dsp:nvSpPr>
      <dsp:spPr>
        <a:xfrm rot="1800000">
          <a:off x="4291190" y="942662"/>
          <a:ext cx="355526" cy="451307"/>
        </a:xfrm>
        <a:prstGeom prst="rightArrow">
          <a:avLst>
            <a:gd name="adj1" fmla="val 60000"/>
            <a:gd name="adj2" fmla="val 50000"/>
          </a:avLst>
        </a:prstGeom>
        <a:solidFill>
          <a:schemeClr val="tx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da-DK" sz="1200" kern="1200">
            <a:solidFill>
              <a:schemeClr val="accent2"/>
            </a:solidFill>
            <a:latin typeface="Calibri" panose="020F0502020204030204"/>
            <a:ea typeface="+mn-ea"/>
            <a:cs typeface="+mn-cs"/>
          </a:endParaRPr>
        </a:p>
      </dsp:txBody>
      <dsp:txXfrm>
        <a:off x="4298335" y="1006259"/>
        <a:ext cx="248868" cy="270785"/>
      </dsp:txXfrm>
    </dsp:sp>
    <dsp:sp modelId="{977B80F5-6B79-468F-B893-6E25F4FBD089}">
      <dsp:nvSpPr>
        <dsp:cNvPr id="0" name=""/>
        <dsp:cNvSpPr/>
      </dsp:nvSpPr>
      <dsp:spPr>
        <a:xfrm>
          <a:off x="4678558" y="1006746"/>
          <a:ext cx="1337208" cy="1337208"/>
        </a:xfrm>
        <a:prstGeom prst="ellipse">
          <a:avLst/>
        </a:prstGeom>
        <a:solidFill>
          <a:schemeClr val="tx1">
            <a:lumMod val="20000"/>
            <a:lumOff val="80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da-DK" sz="1200" kern="1200" dirty="0">
              <a:solidFill>
                <a:schemeClr val="accent2"/>
              </a:solidFill>
              <a:latin typeface="+mn-lt"/>
              <a:ea typeface="+mn-ea"/>
              <a:cs typeface="+mn-cs"/>
            </a:rPr>
            <a:t>Ingen/ dårlige </a:t>
          </a:r>
          <a:r>
            <a:rPr lang="da-DK" sz="1200" kern="1200" dirty="0" err="1">
              <a:solidFill>
                <a:schemeClr val="accent2"/>
              </a:solidFill>
              <a:latin typeface="+mn-lt"/>
              <a:ea typeface="+mn-ea"/>
              <a:cs typeface="+mn-cs"/>
            </a:rPr>
            <a:t>fremtids-udsigter</a:t>
          </a:r>
          <a:endParaRPr lang="da-DK" sz="1200" kern="1200" dirty="0">
            <a:solidFill>
              <a:schemeClr val="accent2"/>
            </a:solidFill>
            <a:latin typeface="+mn-lt"/>
            <a:ea typeface="+mn-ea"/>
            <a:cs typeface="+mn-cs"/>
          </a:endParaRPr>
        </a:p>
      </dsp:txBody>
      <dsp:txXfrm>
        <a:off x="4874388" y="1202576"/>
        <a:ext cx="945548" cy="945548"/>
      </dsp:txXfrm>
    </dsp:sp>
    <dsp:sp modelId="{DD53E0D4-7231-4FAC-A1CA-8DBA66D5EBF8}">
      <dsp:nvSpPr>
        <dsp:cNvPr id="0" name=""/>
        <dsp:cNvSpPr/>
      </dsp:nvSpPr>
      <dsp:spPr>
        <a:xfrm rot="5400000">
          <a:off x="5169399" y="2443640"/>
          <a:ext cx="355526" cy="451307"/>
        </a:xfrm>
        <a:prstGeom prst="rightArrow">
          <a:avLst>
            <a:gd name="adj1" fmla="val 60000"/>
            <a:gd name="adj2" fmla="val 50000"/>
          </a:avLst>
        </a:prstGeom>
        <a:solidFill>
          <a:schemeClr val="tx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da-DK" sz="1200" kern="1200">
            <a:solidFill>
              <a:schemeClr val="accent2"/>
            </a:solidFill>
            <a:latin typeface="Calibri" panose="020F0502020204030204"/>
            <a:ea typeface="+mn-ea"/>
            <a:cs typeface="+mn-cs"/>
          </a:endParaRPr>
        </a:p>
      </dsp:txBody>
      <dsp:txXfrm>
        <a:off x="5222728" y="2480572"/>
        <a:ext cx="248868" cy="270785"/>
      </dsp:txXfrm>
    </dsp:sp>
    <dsp:sp modelId="{FBB84007-C7AE-493B-9A7A-E6A503A03648}">
      <dsp:nvSpPr>
        <dsp:cNvPr id="0" name=""/>
        <dsp:cNvSpPr/>
      </dsp:nvSpPr>
      <dsp:spPr>
        <a:xfrm>
          <a:off x="4678558" y="3014758"/>
          <a:ext cx="1337208" cy="1337208"/>
        </a:xfrm>
        <a:prstGeom prst="ellipse">
          <a:avLst/>
        </a:prstGeom>
        <a:solidFill>
          <a:schemeClr val="tx1">
            <a:lumMod val="20000"/>
            <a:lumOff val="80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da-DK" sz="1200" kern="1200" dirty="0">
              <a:solidFill>
                <a:schemeClr val="accent2"/>
              </a:solidFill>
              <a:latin typeface="+mn-lt"/>
              <a:ea typeface="+mn-ea"/>
              <a:cs typeface="+mn-cs"/>
            </a:rPr>
            <a:t>Social usikkerhed (selv-beskyttelse og uro)</a:t>
          </a:r>
        </a:p>
      </dsp:txBody>
      <dsp:txXfrm>
        <a:off x="4874388" y="3210588"/>
        <a:ext cx="945548" cy="945548"/>
      </dsp:txXfrm>
    </dsp:sp>
    <dsp:sp modelId="{67318B47-1FE3-4757-B710-50D12AD7C9C7}">
      <dsp:nvSpPr>
        <dsp:cNvPr id="0" name=""/>
        <dsp:cNvSpPr/>
      </dsp:nvSpPr>
      <dsp:spPr>
        <a:xfrm rot="9000000">
          <a:off x="4308618" y="3954681"/>
          <a:ext cx="355526" cy="451307"/>
        </a:xfrm>
        <a:prstGeom prst="rightArrow">
          <a:avLst>
            <a:gd name="adj1" fmla="val 60000"/>
            <a:gd name="adj2" fmla="val 50000"/>
          </a:avLst>
        </a:prstGeom>
        <a:solidFill>
          <a:schemeClr val="tx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da-DK" sz="1200" kern="1200">
            <a:solidFill>
              <a:schemeClr val="accent2"/>
            </a:solidFill>
            <a:latin typeface="Calibri" panose="020F0502020204030204"/>
            <a:ea typeface="+mn-ea"/>
            <a:cs typeface="+mn-cs"/>
          </a:endParaRPr>
        </a:p>
      </dsp:txBody>
      <dsp:txXfrm rot="10800000">
        <a:off x="4408131" y="4018278"/>
        <a:ext cx="248868" cy="270785"/>
      </dsp:txXfrm>
    </dsp:sp>
    <dsp:sp modelId="{154ED4A5-2D13-49BE-B537-D30DFF3F5743}">
      <dsp:nvSpPr>
        <dsp:cNvPr id="0" name=""/>
        <dsp:cNvSpPr/>
      </dsp:nvSpPr>
      <dsp:spPr>
        <a:xfrm>
          <a:off x="2939568" y="4018765"/>
          <a:ext cx="1337208" cy="1337208"/>
        </a:xfrm>
        <a:prstGeom prst="ellipse">
          <a:avLst/>
        </a:prstGeom>
        <a:solidFill>
          <a:schemeClr val="tx1">
            <a:lumMod val="20000"/>
            <a:lumOff val="80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da-DK" sz="1200" kern="1200" dirty="0">
              <a:solidFill>
                <a:schemeClr val="accent2"/>
              </a:solidFill>
              <a:latin typeface="+mn-lt"/>
              <a:ea typeface="+mn-ea"/>
              <a:cs typeface="+mn-cs"/>
            </a:rPr>
            <a:t>Belastning af </a:t>
          </a:r>
          <a:r>
            <a:rPr lang="da-DK" sz="1200" kern="1200" dirty="0" err="1">
              <a:solidFill>
                <a:schemeClr val="accent2"/>
              </a:solidFill>
              <a:latin typeface="+mn-lt"/>
              <a:ea typeface="+mn-ea"/>
              <a:cs typeface="+mn-cs"/>
            </a:rPr>
            <a:t>samfunds-økonomien</a:t>
          </a:r>
          <a:endParaRPr lang="da-DK" sz="1200" kern="1200" dirty="0">
            <a:solidFill>
              <a:schemeClr val="accent2"/>
            </a:solidFill>
            <a:latin typeface="+mn-lt"/>
            <a:ea typeface="+mn-ea"/>
            <a:cs typeface="+mn-cs"/>
          </a:endParaRPr>
        </a:p>
      </dsp:txBody>
      <dsp:txXfrm>
        <a:off x="3135398" y="4214595"/>
        <a:ext cx="945548" cy="945548"/>
      </dsp:txXfrm>
    </dsp:sp>
    <dsp:sp modelId="{98379A1E-B3E3-4114-9583-2E1AC521EC3D}">
      <dsp:nvSpPr>
        <dsp:cNvPr id="0" name=""/>
        <dsp:cNvSpPr/>
      </dsp:nvSpPr>
      <dsp:spPr>
        <a:xfrm rot="12600000">
          <a:off x="2569629" y="3964743"/>
          <a:ext cx="355526" cy="451307"/>
        </a:xfrm>
        <a:prstGeom prst="rightArrow">
          <a:avLst>
            <a:gd name="adj1" fmla="val 60000"/>
            <a:gd name="adj2" fmla="val 50000"/>
          </a:avLst>
        </a:prstGeom>
        <a:solidFill>
          <a:schemeClr val="tx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da-DK" sz="1200" kern="1200">
            <a:solidFill>
              <a:schemeClr val="accent2"/>
            </a:solidFill>
            <a:latin typeface="Calibri" panose="020F0502020204030204"/>
            <a:ea typeface="+mn-ea"/>
            <a:cs typeface="+mn-cs"/>
          </a:endParaRPr>
        </a:p>
      </dsp:txBody>
      <dsp:txXfrm rot="10800000">
        <a:off x="2669142" y="4081669"/>
        <a:ext cx="248868" cy="270785"/>
      </dsp:txXfrm>
    </dsp:sp>
    <dsp:sp modelId="{E3FC3F39-C8D5-44F2-8EFE-E59DE0CB00DA}">
      <dsp:nvSpPr>
        <dsp:cNvPr id="0" name=""/>
        <dsp:cNvSpPr/>
      </dsp:nvSpPr>
      <dsp:spPr>
        <a:xfrm>
          <a:off x="1200578" y="3014758"/>
          <a:ext cx="1337208" cy="1337208"/>
        </a:xfrm>
        <a:prstGeom prst="ellipse">
          <a:avLst/>
        </a:prstGeom>
        <a:solidFill>
          <a:schemeClr val="tx1">
            <a:lumMod val="20000"/>
            <a:lumOff val="80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da-DK" sz="1200" kern="1200" dirty="0">
              <a:solidFill>
                <a:schemeClr val="accent2"/>
              </a:solidFill>
              <a:latin typeface="+mn-lt"/>
              <a:ea typeface="+mn-ea"/>
              <a:cs typeface="+mn-cs"/>
            </a:rPr>
            <a:t>Krav om yderligere besparelser</a:t>
          </a:r>
        </a:p>
      </dsp:txBody>
      <dsp:txXfrm>
        <a:off x="1396408" y="3210588"/>
        <a:ext cx="945548" cy="945548"/>
      </dsp:txXfrm>
    </dsp:sp>
    <dsp:sp modelId="{50EC3017-1CA4-4058-B279-FEFEA0CE1552}">
      <dsp:nvSpPr>
        <dsp:cNvPr id="0" name=""/>
        <dsp:cNvSpPr/>
      </dsp:nvSpPr>
      <dsp:spPr>
        <a:xfrm rot="16211903">
          <a:off x="1695913" y="2465708"/>
          <a:ext cx="353409" cy="451307"/>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da-DK" sz="1200" kern="1200"/>
        </a:p>
      </dsp:txBody>
      <dsp:txXfrm>
        <a:off x="1748741" y="2608980"/>
        <a:ext cx="247386" cy="270785"/>
      </dsp:txXfrm>
    </dsp:sp>
    <dsp:sp modelId="{6383EBAF-FB76-478F-BFB7-782C298E87DF}">
      <dsp:nvSpPr>
        <dsp:cNvPr id="0" name=""/>
        <dsp:cNvSpPr/>
      </dsp:nvSpPr>
      <dsp:spPr>
        <a:xfrm>
          <a:off x="1207517" y="1010752"/>
          <a:ext cx="1337208" cy="1337208"/>
        </a:xfrm>
        <a:prstGeom prst="ellipse">
          <a:avLst/>
        </a:prstGeom>
        <a:solidFill>
          <a:schemeClr val="tx1">
            <a:lumMod val="20000"/>
            <a:lumOff val="80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da-DK" sz="1200" kern="1200" dirty="0">
              <a:solidFill>
                <a:schemeClr val="accent2"/>
              </a:solidFill>
              <a:latin typeface="+mn-lt"/>
              <a:ea typeface="+mn-ea"/>
              <a:cs typeface="+mn-cs"/>
            </a:rPr>
            <a:t>Dårlig social indsats</a:t>
          </a:r>
        </a:p>
        <a:p>
          <a:pPr marL="0" lvl="0" indent="0" algn="ctr" defTabSz="533400">
            <a:lnSpc>
              <a:spcPct val="90000"/>
            </a:lnSpc>
            <a:spcBef>
              <a:spcPct val="0"/>
            </a:spcBef>
            <a:spcAft>
              <a:spcPct val="35000"/>
            </a:spcAft>
            <a:buNone/>
          </a:pPr>
          <a:r>
            <a:rPr lang="da-DK" sz="1200" kern="1200" dirty="0">
              <a:solidFill>
                <a:schemeClr val="accent2"/>
              </a:solidFill>
              <a:latin typeface="+mn-lt"/>
              <a:ea typeface="+mn-ea"/>
              <a:cs typeface="+mn-cs"/>
            </a:rPr>
            <a:t>(= </a:t>
          </a:r>
          <a:r>
            <a:rPr lang="da-DK" sz="1200" kern="1200" dirty="0" err="1">
              <a:solidFill>
                <a:schemeClr val="accent2"/>
              </a:solidFill>
              <a:latin typeface="+mn-lt"/>
              <a:ea typeface="+mn-ea"/>
              <a:cs typeface="+mn-cs"/>
            </a:rPr>
            <a:t>mgl</a:t>
          </a:r>
          <a:r>
            <a:rPr lang="da-DK" sz="1200" kern="1200" dirty="0">
              <a:solidFill>
                <a:schemeClr val="accent2"/>
              </a:solidFill>
              <a:latin typeface="+mn-lt"/>
              <a:ea typeface="+mn-ea"/>
              <a:cs typeface="+mn-cs"/>
            </a:rPr>
            <a:t>. effekt)</a:t>
          </a:r>
        </a:p>
      </dsp:txBody>
      <dsp:txXfrm>
        <a:off x="1403347" y="1206582"/>
        <a:ext cx="945548" cy="945548"/>
      </dsp:txXfrm>
    </dsp:sp>
    <dsp:sp modelId="{AD968A72-868E-4ED4-B7EF-404151B70C2B}">
      <dsp:nvSpPr>
        <dsp:cNvPr id="0" name=""/>
        <dsp:cNvSpPr/>
      </dsp:nvSpPr>
      <dsp:spPr>
        <a:xfrm rot="19788097">
          <a:off x="2556798" y="954727"/>
          <a:ext cx="353409" cy="451307"/>
        </a:xfrm>
        <a:prstGeom prst="rightArrow">
          <a:avLst>
            <a:gd name="adj1" fmla="val 60000"/>
            <a:gd name="adj2" fmla="val 50000"/>
          </a:avLst>
        </a:prstGeom>
        <a:solidFill>
          <a:schemeClr val="tx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da-DK" sz="1200" kern="1200">
            <a:solidFill>
              <a:schemeClr val="accent2"/>
            </a:solidFill>
          </a:endParaRPr>
        </a:p>
      </dsp:txBody>
      <dsp:txXfrm>
        <a:off x="2563992" y="1071653"/>
        <a:ext cx="247386" cy="2707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EB077C-B777-4112-A5E2-7979CB01AB3D}">
      <dsp:nvSpPr>
        <dsp:cNvPr id="0" name=""/>
        <dsp:cNvSpPr/>
      </dsp:nvSpPr>
      <dsp:spPr>
        <a:xfrm>
          <a:off x="2176745" y="1850"/>
          <a:ext cx="1430452" cy="1430452"/>
        </a:xfrm>
        <a:prstGeom prst="ellipse">
          <a:avLst/>
        </a:prstGeom>
        <a:solidFill>
          <a:schemeClr val="accent5">
            <a:lumMod val="90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da-DK" sz="1200" kern="1200" dirty="0">
              <a:solidFill>
                <a:schemeClr val="accent6">
                  <a:lumMod val="50000"/>
                </a:schemeClr>
              </a:solidFill>
              <a:latin typeface="+mn-lt"/>
              <a:ea typeface="+mn-ea"/>
              <a:cs typeface="+mn-cs"/>
            </a:rPr>
            <a:t>Krav </a:t>
          </a:r>
          <a:r>
            <a:rPr lang="da-DK" sz="1200" kern="1200">
              <a:solidFill>
                <a:schemeClr val="accent6">
                  <a:lumMod val="50000"/>
                </a:schemeClr>
              </a:solidFill>
              <a:latin typeface="+mn-lt"/>
              <a:ea typeface="+mn-ea"/>
              <a:cs typeface="+mn-cs"/>
            </a:rPr>
            <a:t>om offentlige besparelser </a:t>
          </a:r>
          <a:endParaRPr lang="da-DK" sz="1200" kern="1200" dirty="0">
            <a:solidFill>
              <a:schemeClr val="accent6">
                <a:lumMod val="50000"/>
              </a:schemeClr>
            </a:solidFill>
            <a:latin typeface="+mn-lt"/>
            <a:ea typeface="+mn-ea"/>
            <a:cs typeface="+mn-cs"/>
          </a:endParaRPr>
        </a:p>
      </dsp:txBody>
      <dsp:txXfrm>
        <a:off x="2386230" y="211335"/>
        <a:ext cx="1011482" cy="1011482"/>
      </dsp:txXfrm>
    </dsp:sp>
    <dsp:sp modelId="{AAF6F67B-F5D8-400D-89F7-981D6793052F}">
      <dsp:nvSpPr>
        <dsp:cNvPr id="0" name=""/>
        <dsp:cNvSpPr/>
      </dsp:nvSpPr>
      <dsp:spPr>
        <a:xfrm rot="2160000">
          <a:off x="3561928" y="1100486"/>
          <a:ext cx="380008" cy="482777"/>
        </a:xfrm>
        <a:prstGeom prst="rightArrow">
          <a:avLst>
            <a:gd name="adj1" fmla="val 60000"/>
            <a:gd name="adj2" fmla="val 50000"/>
          </a:avLst>
        </a:prstGeom>
        <a:solidFill>
          <a:schemeClr val="accent5">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da-DK" sz="1200" kern="1200">
            <a:solidFill>
              <a:schemeClr val="accent6">
                <a:lumMod val="50000"/>
              </a:schemeClr>
            </a:solidFill>
            <a:latin typeface="Calibri" panose="020F0502020204030204"/>
            <a:ea typeface="+mn-ea"/>
            <a:cs typeface="+mn-cs"/>
          </a:endParaRPr>
        </a:p>
      </dsp:txBody>
      <dsp:txXfrm>
        <a:off x="3572814" y="1163537"/>
        <a:ext cx="266006" cy="289667"/>
      </dsp:txXfrm>
    </dsp:sp>
    <dsp:sp modelId="{55B68BCC-4D9A-4DD4-A736-76055327FD88}">
      <dsp:nvSpPr>
        <dsp:cNvPr id="0" name=""/>
        <dsp:cNvSpPr/>
      </dsp:nvSpPr>
      <dsp:spPr>
        <a:xfrm>
          <a:off x="3914069" y="1264090"/>
          <a:ext cx="1430452" cy="1430452"/>
        </a:xfrm>
        <a:prstGeom prst="ellipse">
          <a:avLst/>
        </a:prstGeom>
        <a:solidFill>
          <a:schemeClr val="accent5">
            <a:lumMod val="90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da-DK" sz="1200" kern="1200">
              <a:solidFill>
                <a:schemeClr val="accent6">
                  <a:lumMod val="50000"/>
                </a:schemeClr>
              </a:solidFill>
              <a:latin typeface="+mn-lt"/>
              <a:ea typeface="+mn-ea"/>
              <a:cs typeface="+mn-cs"/>
            </a:rPr>
            <a:t>Dårligere velfærds-institutioner</a:t>
          </a:r>
          <a:endParaRPr lang="da-DK" sz="1200" kern="1200" dirty="0">
            <a:solidFill>
              <a:schemeClr val="accent6">
                <a:lumMod val="50000"/>
              </a:schemeClr>
            </a:solidFill>
            <a:latin typeface="+mn-lt"/>
            <a:ea typeface="+mn-ea"/>
            <a:cs typeface="+mn-cs"/>
          </a:endParaRPr>
        </a:p>
      </dsp:txBody>
      <dsp:txXfrm>
        <a:off x="4123554" y="1473575"/>
        <a:ext cx="1011482" cy="1011482"/>
      </dsp:txXfrm>
    </dsp:sp>
    <dsp:sp modelId="{5F0D8F25-2055-4FB0-B804-8E89CF645880}">
      <dsp:nvSpPr>
        <dsp:cNvPr id="0" name=""/>
        <dsp:cNvSpPr/>
      </dsp:nvSpPr>
      <dsp:spPr>
        <a:xfrm rot="6480000">
          <a:off x="4110815" y="2748873"/>
          <a:ext cx="380008" cy="482777"/>
        </a:xfrm>
        <a:prstGeom prst="rightArrow">
          <a:avLst>
            <a:gd name="adj1" fmla="val 60000"/>
            <a:gd name="adj2" fmla="val 50000"/>
          </a:avLst>
        </a:prstGeom>
        <a:solidFill>
          <a:schemeClr val="accent5">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da-DK" sz="1200" kern="1200">
            <a:solidFill>
              <a:schemeClr val="accent6">
                <a:lumMod val="50000"/>
              </a:schemeClr>
            </a:solidFill>
            <a:latin typeface="Calibri" panose="020F0502020204030204"/>
            <a:ea typeface="+mn-ea"/>
            <a:cs typeface="+mn-cs"/>
          </a:endParaRPr>
        </a:p>
      </dsp:txBody>
      <dsp:txXfrm rot="10800000">
        <a:off x="4185430" y="2791217"/>
        <a:ext cx="266006" cy="289667"/>
      </dsp:txXfrm>
    </dsp:sp>
    <dsp:sp modelId="{977B80F5-6B79-468F-B893-6E25F4FBD089}">
      <dsp:nvSpPr>
        <dsp:cNvPr id="0" name=""/>
        <dsp:cNvSpPr/>
      </dsp:nvSpPr>
      <dsp:spPr>
        <a:xfrm>
          <a:off x="3250471" y="3306438"/>
          <a:ext cx="1430452" cy="1430452"/>
        </a:xfrm>
        <a:prstGeom prst="ellipse">
          <a:avLst/>
        </a:prstGeom>
        <a:solidFill>
          <a:schemeClr val="accent5">
            <a:lumMod val="90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da-DK" sz="1200" kern="1200" dirty="0">
              <a:solidFill>
                <a:schemeClr val="accent6">
                  <a:lumMod val="50000"/>
                </a:schemeClr>
              </a:solidFill>
              <a:latin typeface="+mn-lt"/>
              <a:ea typeface="+mn-ea"/>
              <a:cs typeface="+mn-cs"/>
            </a:rPr>
            <a:t>Utilfredshed skat ~ service</a:t>
          </a:r>
        </a:p>
      </dsp:txBody>
      <dsp:txXfrm>
        <a:off x="3459956" y="3515923"/>
        <a:ext cx="1011482" cy="1011482"/>
      </dsp:txXfrm>
    </dsp:sp>
    <dsp:sp modelId="{DD53E0D4-7231-4FAC-A1CA-8DBA66D5EBF8}">
      <dsp:nvSpPr>
        <dsp:cNvPr id="0" name=""/>
        <dsp:cNvSpPr/>
      </dsp:nvSpPr>
      <dsp:spPr>
        <a:xfrm rot="10800000">
          <a:off x="2712722" y="3780275"/>
          <a:ext cx="380008" cy="482777"/>
        </a:xfrm>
        <a:prstGeom prst="rightArrow">
          <a:avLst>
            <a:gd name="adj1" fmla="val 60000"/>
            <a:gd name="adj2" fmla="val 50000"/>
          </a:avLst>
        </a:prstGeom>
        <a:solidFill>
          <a:schemeClr val="accent5">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da-DK" sz="1200" kern="1200">
            <a:solidFill>
              <a:schemeClr val="accent6">
                <a:lumMod val="50000"/>
              </a:schemeClr>
            </a:solidFill>
            <a:latin typeface="Calibri" panose="020F0502020204030204"/>
            <a:ea typeface="+mn-ea"/>
            <a:cs typeface="+mn-cs"/>
          </a:endParaRPr>
        </a:p>
      </dsp:txBody>
      <dsp:txXfrm rot="10800000">
        <a:off x="2826724" y="3876830"/>
        <a:ext cx="266006" cy="289667"/>
      </dsp:txXfrm>
    </dsp:sp>
    <dsp:sp modelId="{FBB84007-C7AE-493B-9A7A-E6A503A03648}">
      <dsp:nvSpPr>
        <dsp:cNvPr id="0" name=""/>
        <dsp:cNvSpPr/>
      </dsp:nvSpPr>
      <dsp:spPr>
        <a:xfrm>
          <a:off x="1103020" y="3306438"/>
          <a:ext cx="1430452" cy="1430452"/>
        </a:xfrm>
        <a:prstGeom prst="ellipse">
          <a:avLst/>
        </a:prstGeom>
        <a:solidFill>
          <a:schemeClr val="accent5">
            <a:lumMod val="90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da-DK" sz="1200" kern="1200" dirty="0">
              <a:solidFill>
                <a:schemeClr val="accent6">
                  <a:lumMod val="50000"/>
                </a:schemeClr>
              </a:solidFill>
              <a:latin typeface="+mn-lt"/>
              <a:ea typeface="+mn-ea"/>
              <a:cs typeface="+mn-cs"/>
            </a:rPr>
            <a:t>Krav om private alternativer</a:t>
          </a:r>
        </a:p>
      </dsp:txBody>
      <dsp:txXfrm>
        <a:off x="1312505" y="3515923"/>
        <a:ext cx="1011482" cy="1011482"/>
      </dsp:txXfrm>
    </dsp:sp>
    <dsp:sp modelId="{67318B47-1FE3-4757-B710-50D12AD7C9C7}">
      <dsp:nvSpPr>
        <dsp:cNvPr id="0" name=""/>
        <dsp:cNvSpPr/>
      </dsp:nvSpPr>
      <dsp:spPr>
        <a:xfrm rot="15120000">
          <a:off x="1299766" y="2769330"/>
          <a:ext cx="380008" cy="482777"/>
        </a:xfrm>
        <a:prstGeom prst="rightArrow">
          <a:avLst>
            <a:gd name="adj1" fmla="val 60000"/>
            <a:gd name="adj2" fmla="val 50000"/>
          </a:avLst>
        </a:prstGeom>
        <a:solidFill>
          <a:schemeClr val="accent5">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da-DK" sz="1200" kern="1200">
            <a:solidFill>
              <a:schemeClr val="accent6">
                <a:lumMod val="50000"/>
              </a:schemeClr>
            </a:solidFill>
            <a:latin typeface="Calibri" panose="020F0502020204030204"/>
            <a:ea typeface="+mn-ea"/>
            <a:cs typeface="+mn-cs"/>
          </a:endParaRPr>
        </a:p>
      </dsp:txBody>
      <dsp:txXfrm rot="10800000">
        <a:off x="1374381" y="2920096"/>
        <a:ext cx="266006" cy="289667"/>
      </dsp:txXfrm>
    </dsp:sp>
    <dsp:sp modelId="{154ED4A5-2D13-49BE-B537-D30DFF3F5743}">
      <dsp:nvSpPr>
        <dsp:cNvPr id="0" name=""/>
        <dsp:cNvSpPr/>
      </dsp:nvSpPr>
      <dsp:spPr>
        <a:xfrm>
          <a:off x="439421" y="1264090"/>
          <a:ext cx="1430452" cy="1430452"/>
        </a:xfrm>
        <a:prstGeom prst="ellipse">
          <a:avLst/>
        </a:prstGeom>
        <a:solidFill>
          <a:schemeClr val="accent5">
            <a:lumMod val="90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da-DK" sz="1200" kern="1200" dirty="0">
              <a:solidFill>
                <a:schemeClr val="accent6">
                  <a:lumMod val="50000"/>
                </a:schemeClr>
              </a:solidFill>
              <a:latin typeface="+mn-lt"/>
              <a:ea typeface="+mn-ea"/>
              <a:cs typeface="+mn-cs"/>
            </a:rPr>
            <a:t>Krav om mindre skat</a:t>
          </a:r>
        </a:p>
      </dsp:txBody>
      <dsp:txXfrm>
        <a:off x="648906" y="1473575"/>
        <a:ext cx="1011482" cy="1011482"/>
      </dsp:txXfrm>
    </dsp:sp>
    <dsp:sp modelId="{98379A1E-B3E3-4114-9583-2E1AC521EC3D}">
      <dsp:nvSpPr>
        <dsp:cNvPr id="0" name=""/>
        <dsp:cNvSpPr/>
      </dsp:nvSpPr>
      <dsp:spPr>
        <a:xfrm rot="19440000">
          <a:off x="1824604" y="1113130"/>
          <a:ext cx="380008" cy="482777"/>
        </a:xfrm>
        <a:prstGeom prst="rightArrow">
          <a:avLst>
            <a:gd name="adj1" fmla="val 60000"/>
            <a:gd name="adj2" fmla="val 50000"/>
          </a:avLst>
        </a:prstGeom>
        <a:solidFill>
          <a:schemeClr val="accent5">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da-DK" sz="1200" kern="1200">
            <a:solidFill>
              <a:schemeClr val="accent6">
                <a:lumMod val="50000"/>
              </a:schemeClr>
            </a:solidFill>
            <a:latin typeface="Calibri" panose="020F0502020204030204"/>
            <a:ea typeface="+mn-ea"/>
            <a:cs typeface="+mn-cs"/>
          </a:endParaRPr>
        </a:p>
      </dsp:txBody>
      <dsp:txXfrm>
        <a:off x="1835490" y="1243189"/>
        <a:ext cx="266006" cy="2896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3C33E0-B4AA-496F-9633-834BD0A4939D}">
      <dsp:nvSpPr>
        <dsp:cNvPr id="0" name=""/>
        <dsp:cNvSpPr/>
      </dsp:nvSpPr>
      <dsp:spPr>
        <a:xfrm>
          <a:off x="3362" y="238061"/>
          <a:ext cx="1126421" cy="13252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BE63AF-A6B2-450B-9008-2C8A2D9B76E0}">
      <dsp:nvSpPr>
        <dsp:cNvPr id="0" name=""/>
        <dsp:cNvSpPr/>
      </dsp:nvSpPr>
      <dsp:spPr>
        <a:xfrm>
          <a:off x="3362" y="287831"/>
          <a:ext cx="82750" cy="827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FF7477-2732-49DA-AE94-B9D8A00E3D5C}">
      <dsp:nvSpPr>
        <dsp:cNvPr id="0" name=""/>
        <dsp:cNvSpPr/>
      </dsp:nvSpPr>
      <dsp:spPr>
        <a:xfrm>
          <a:off x="3362" y="0"/>
          <a:ext cx="1126421" cy="2380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l" defTabSz="622300">
            <a:lnSpc>
              <a:spcPct val="90000"/>
            </a:lnSpc>
            <a:spcBef>
              <a:spcPct val="0"/>
            </a:spcBef>
            <a:spcAft>
              <a:spcPct val="35000"/>
            </a:spcAft>
            <a:buNone/>
          </a:pPr>
          <a:r>
            <a:rPr lang="da-DK" sz="1400" kern="1200" dirty="0"/>
            <a:t>Fødsel</a:t>
          </a:r>
        </a:p>
      </dsp:txBody>
      <dsp:txXfrm>
        <a:off x="3362" y="0"/>
        <a:ext cx="1126421" cy="238061"/>
      </dsp:txXfrm>
    </dsp:sp>
    <dsp:sp modelId="{6EFD5987-678A-493D-8137-A07EBAB41B53}">
      <dsp:nvSpPr>
        <dsp:cNvPr id="0" name=""/>
        <dsp:cNvSpPr/>
      </dsp:nvSpPr>
      <dsp:spPr>
        <a:xfrm>
          <a:off x="3362" y="480721"/>
          <a:ext cx="82748" cy="82748"/>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1C37E0-E3DE-4122-993A-4459162A5250}">
      <dsp:nvSpPr>
        <dsp:cNvPr id="0" name=""/>
        <dsp:cNvSpPr/>
      </dsp:nvSpPr>
      <dsp:spPr>
        <a:xfrm>
          <a:off x="82212" y="425651"/>
          <a:ext cx="1047571" cy="1928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2672" tIns="42672" rIns="42672" bIns="42672" numCol="1" spcCol="1270" anchor="ctr" anchorCtr="0">
          <a:noAutofit/>
        </a:bodyPr>
        <a:lstStyle/>
        <a:p>
          <a:pPr marL="0" lvl="0" indent="0" algn="l" defTabSz="266700">
            <a:lnSpc>
              <a:spcPct val="90000"/>
            </a:lnSpc>
            <a:spcBef>
              <a:spcPct val="0"/>
            </a:spcBef>
            <a:spcAft>
              <a:spcPct val="35000"/>
            </a:spcAft>
            <a:buNone/>
          </a:pPr>
          <a:r>
            <a:rPr lang="da-DK" sz="600" kern="1200" dirty="0"/>
            <a:t>læge</a:t>
          </a:r>
        </a:p>
      </dsp:txBody>
      <dsp:txXfrm>
        <a:off x="82212" y="425651"/>
        <a:ext cx="1047571" cy="192887"/>
      </dsp:txXfrm>
    </dsp:sp>
    <dsp:sp modelId="{6D9EF49D-7057-42AC-A82E-D704E1E44C9C}">
      <dsp:nvSpPr>
        <dsp:cNvPr id="0" name=""/>
        <dsp:cNvSpPr/>
      </dsp:nvSpPr>
      <dsp:spPr>
        <a:xfrm>
          <a:off x="3362" y="673608"/>
          <a:ext cx="82748" cy="82748"/>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B6B861-76FC-407F-95DE-42668894FAA7}">
      <dsp:nvSpPr>
        <dsp:cNvPr id="0" name=""/>
        <dsp:cNvSpPr/>
      </dsp:nvSpPr>
      <dsp:spPr>
        <a:xfrm>
          <a:off x="82212" y="618539"/>
          <a:ext cx="1047571" cy="1928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2672" tIns="42672" rIns="42672" bIns="42672" numCol="1" spcCol="1270" anchor="ctr" anchorCtr="0">
          <a:noAutofit/>
        </a:bodyPr>
        <a:lstStyle/>
        <a:p>
          <a:pPr marL="0" lvl="0" indent="0" algn="l" defTabSz="266700">
            <a:lnSpc>
              <a:spcPct val="90000"/>
            </a:lnSpc>
            <a:spcBef>
              <a:spcPct val="0"/>
            </a:spcBef>
            <a:spcAft>
              <a:spcPct val="35000"/>
            </a:spcAft>
            <a:buNone/>
          </a:pPr>
          <a:r>
            <a:rPr lang="da-DK" sz="600" kern="1200" dirty="0" err="1"/>
            <a:t>Jordmoder</a:t>
          </a:r>
          <a:endParaRPr lang="da-DK" sz="600" kern="1200" dirty="0"/>
        </a:p>
      </dsp:txBody>
      <dsp:txXfrm>
        <a:off x="82212" y="618539"/>
        <a:ext cx="1047571" cy="192887"/>
      </dsp:txXfrm>
    </dsp:sp>
    <dsp:sp modelId="{0C6A1D0A-3344-4D53-8B40-F3D321F5094C}">
      <dsp:nvSpPr>
        <dsp:cNvPr id="0" name=""/>
        <dsp:cNvSpPr/>
      </dsp:nvSpPr>
      <dsp:spPr>
        <a:xfrm>
          <a:off x="3362" y="866496"/>
          <a:ext cx="82748" cy="82748"/>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7F91F6-2CC1-45F6-BAF2-6AF0E4629999}">
      <dsp:nvSpPr>
        <dsp:cNvPr id="0" name=""/>
        <dsp:cNvSpPr/>
      </dsp:nvSpPr>
      <dsp:spPr>
        <a:xfrm>
          <a:off x="82212" y="811427"/>
          <a:ext cx="1047571" cy="1928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2672" tIns="42672" rIns="42672" bIns="42672" numCol="1" spcCol="1270" anchor="ctr" anchorCtr="0">
          <a:noAutofit/>
        </a:bodyPr>
        <a:lstStyle/>
        <a:p>
          <a:pPr marL="0" lvl="0" indent="0" algn="l" defTabSz="266700">
            <a:lnSpc>
              <a:spcPct val="90000"/>
            </a:lnSpc>
            <a:spcBef>
              <a:spcPct val="0"/>
            </a:spcBef>
            <a:spcAft>
              <a:spcPct val="35000"/>
            </a:spcAft>
            <a:buNone/>
          </a:pPr>
          <a:r>
            <a:rPr lang="da-DK" sz="600" kern="1200" dirty="0"/>
            <a:t>Hjemme støtte</a:t>
          </a:r>
        </a:p>
      </dsp:txBody>
      <dsp:txXfrm>
        <a:off x="82212" y="811427"/>
        <a:ext cx="1047571" cy="192887"/>
      </dsp:txXfrm>
    </dsp:sp>
    <dsp:sp modelId="{3083E359-B615-4DB6-B5F7-BC12D85224A3}">
      <dsp:nvSpPr>
        <dsp:cNvPr id="0" name=""/>
        <dsp:cNvSpPr/>
      </dsp:nvSpPr>
      <dsp:spPr>
        <a:xfrm>
          <a:off x="3362" y="1059384"/>
          <a:ext cx="82748" cy="82748"/>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2B890A-9286-4E34-AAD3-8703A8160767}">
      <dsp:nvSpPr>
        <dsp:cNvPr id="0" name=""/>
        <dsp:cNvSpPr/>
      </dsp:nvSpPr>
      <dsp:spPr>
        <a:xfrm>
          <a:off x="82212" y="1004315"/>
          <a:ext cx="1047571" cy="1928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2672" tIns="42672" rIns="42672" bIns="42672" numCol="1" spcCol="1270" anchor="ctr" anchorCtr="0">
          <a:noAutofit/>
        </a:bodyPr>
        <a:lstStyle/>
        <a:p>
          <a:pPr marL="0" lvl="0" indent="0" algn="l" defTabSz="266700">
            <a:lnSpc>
              <a:spcPct val="90000"/>
            </a:lnSpc>
            <a:spcBef>
              <a:spcPct val="0"/>
            </a:spcBef>
            <a:spcAft>
              <a:spcPct val="35000"/>
            </a:spcAft>
            <a:buNone/>
          </a:pPr>
          <a:r>
            <a:rPr lang="da-DK" sz="600" kern="1200" dirty="0" err="1"/>
            <a:t>osv</a:t>
          </a:r>
          <a:endParaRPr lang="da-DK" sz="600" kern="1200" dirty="0"/>
        </a:p>
      </dsp:txBody>
      <dsp:txXfrm>
        <a:off x="82212" y="1004315"/>
        <a:ext cx="1047571" cy="192887"/>
      </dsp:txXfrm>
    </dsp:sp>
    <dsp:sp modelId="{A532C759-FA73-4AD9-B2DE-03B4F29B9070}">
      <dsp:nvSpPr>
        <dsp:cNvPr id="0" name=""/>
        <dsp:cNvSpPr/>
      </dsp:nvSpPr>
      <dsp:spPr>
        <a:xfrm>
          <a:off x="1186105" y="238061"/>
          <a:ext cx="1126421" cy="13252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C282F7-42DD-4E07-8FE5-500DF57B27C3}">
      <dsp:nvSpPr>
        <dsp:cNvPr id="0" name=""/>
        <dsp:cNvSpPr/>
      </dsp:nvSpPr>
      <dsp:spPr>
        <a:xfrm>
          <a:off x="1186105" y="287831"/>
          <a:ext cx="82750" cy="827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ED02F6-F3A8-437A-ABF7-A4CE030FFF10}">
      <dsp:nvSpPr>
        <dsp:cNvPr id="0" name=""/>
        <dsp:cNvSpPr/>
      </dsp:nvSpPr>
      <dsp:spPr>
        <a:xfrm>
          <a:off x="1186105" y="0"/>
          <a:ext cx="1126421" cy="2380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l" defTabSz="622300">
            <a:lnSpc>
              <a:spcPct val="90000"/>
            </a:lnSpc>
            <a:spcBef>
              <a:spcPct val="0"/>
            </a:spcBef>
            <a:spcAft>
              <a:spcPct val="35000"/>
            </a:spcAft>
            <a:buNone/>
          </a:pPr>
          <a:r>
            <a:rPr lang="da-DK" sz="1400" kern="1200" dirty="0"/>
            <a:t>Spæd </a:t>
          </a:r>
        </a:p>
      </dsp:txBody>
      <dsp:txXfrm>
        <a:off x="1186105" y="0"/>
        <a:ext cx="1126421" cy="238061"/>
      </dsp:txXfrm>
    </dsp:sp>
    <dsp:sp modelId="{AA5AD596-9402-4034-B7BB-E16157C01723}">
      <dsp:nvSpPr>
        <dsp:cNvPr id="0" name=""/>
        <dsp:cNvSpPr/>
      </dsp:nvSpPr>
      <dsp:spPr>
        <a:xfrm>
          <a:off x="1186105" y="480721"/>
          <a:ext cx="82748" cy="82748"/>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809A8D-9DA0-4278-BD83-F4D429821787}">
      <dsp:nvSpPr>
        <dsp:cNvPr id="0" name=""/>
        <dsp:cNvSpPr/>
      </dsp:nvSpPr>
      <dsp:spPr>
        <a:xfrm>
          <a:off x="1264954" y="425651"/>
          <a:ext cx="1047571" cy="1928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2672" tIns="42672" rIns="42672" bIns="42672" numCol="1" spcCol="1270" anchor="ctr" anchorCtr="0">
          <a:noAutofit/>
        </a:bodyPr>
        <a:lstStyle/>
        <a:p>
          <a:pPr marL="0" lvl="0" indent="0" algn="l" defTabSz="266700">
            <a:lnSpc>
              <a:spcPct val="90000"/>
            </a:lnSpc>
            <a:spcBef>
              <a:spcPct val="0"/>
            </a:spcBef>
            <a:spcAft>
              <a:spcPct val="35000"/>
            </a:spcAft>
            <a:buNone/>
          </a:pPr>
          <a:r>
            <a:rPr lang="da-DK" sz="600" kern="1200" dirty="0"/>
            <a:t>Sundhedsplejerske</a:t>
          </a:r>
        </a:p>
      </dsp:txBody>
      <dsp:txXfrm>
        <a:off x="1264954" y="425651"/>
        <a:ext cx="1047571" cy="192887"/>
      </dsp:txXfrm>
    </dsp:sp>
    <dsp:sp modelId="{4460E5F9-C256-4FD1-92CA-C3AF72B0DA5C}">
      <dsp:nvSpPr>
        <dsp:cNvPr id="0" name=""/>
        <dsp:cNvSpPr/>
      </dsp:nvSpPr>
      <dsp:spPr>
        <a:xfrm>
          <a:off x="1186105" y="673608"/>
          <a:ext cx="82748" cy="82748"/>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1353FA-7BB1-4C9C-82B0-37DEAF67A868}">
      <dsp:nvSpPr>
        <dsp:cNvPr id="0" name=""/>
        <dsp:cNvSpPr/>
      </dsp:nvSpPr>
      <dsp:spPr>
        <a:xfrm>
          <a:off x="1264954" y="618539"/>
          <a:ext cx="1047571" cy="1928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2672" tIns="42672" rIns="42672" bIns="42672" numCol="1" spcCol="1270" anchor="ctr" anchorCtr="0">
          <a:noAutofit/>
        </a:bodyPr>
        <a:lstStyle/>
        <a:p>
          <a:pPr marL="0" lvl="0" indent="0" algn="l" defTabSz="266700">
            <a:lnSpc>
              <a:spcPct val="90000"/>
            </a:lnSpc>
            <a:spcBef>
              <a:spcPct val="0"/>
            </a:spcBef>
            <a:spcAft>
              <a:spcPct val="35000"/>
            </a:spcAft>
            <a:buNone/>
          </a:pPr>
          <a:r>
            <a:rPr lang="da-DK" sz="600" kern="1200" dirty="0"/>
            <a:t>Familiekonsulent</a:t>
          </a:r>
        </a:p>
      </dsp:txBody>
      <dsp:txXfrm>
        <a:off x="1264954" y="618539"/>
        <a:ext cx="1047571" cy="192887"/>
      </dsp:txXfrm>
    </dsp:sp>
    <dsp:sp modelId="{FAEF18B1-0EEC-4476-8498-7C5945314C41}">
      <dsp:nvSpPr>
        <dsp:cNvPr id="0" name=""/>
        <dsp:cNvSpPr/>
      </dsp:nvSpPr>
      <dsp:spPr>
        <a:xfrm>
          <a:off x="1186105" y="866496"/>
          <a:ext cx="82748" cy="82748"/>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EC2DAA4-4167-45E5-BE50-D3C632097010}">
      <dsp:nvSpPr>
        <dsp:cNvPr id="0" name=""/>
        <dsp:cNvSpPr/>
      </dsp:nvSpPr>
      <dsp:spPr>
        <a:xfrm>
          <a:off x="1264954" y="811427"/>
          <a:ext cx="1047571" cy="1928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2672" tIns="42672" rIns="42672" bIns="42672" numCol="1" spcCol="1270" anchor="ctr" anchorCtr="0">
          <a:noAutofit/>
        </a:bodyPr>
        <a:lstStyle/>
        <a:p>
          <a:pPr marL="0" lvl="0" indent="0" algn="l" defTabSz="266700">
            <a:lnSpc>
              <a:spcPct val="90000"/>
            </a:lnSpc>
            <a:spcBef>
              <a:spcPct val="0"/>
            </a:spcBef>
            <a:spcAft>
              <a:spcPct val="35000"/>
            </a:spcAft>
            <a:buNone/>
          </a:pPr>
          <a:r>
            <a:rPr lang="da-DK" sz="600" kern="1200" dirty="0"/>
            <a:t>Sagsbehandler</a:t>
          </a:r>
        </a:p>
      </dsp:txBody>
      <dsp:txXfrm>
        <a:off x="1264954" y="811427"/>
        <a:ext cx="1047571" cy="192887"/>
      </dsp:txXfrm>
    </dsp:sp>
    <dsp:sp modelId="{DCE28E17-8E89-4F04-89CC-C31E6B2ADB7A}">
      <dsp:nvSpPr>
        <dsp:cNvPr id="0" name=""/>
        <dsp:cNvSpPr/>
      </dsp:nvSpPr>
      <dsp:spPr>
        <a:xfrm>
          <a:off x="1186105" y="1059384"/>
          <a:ext cx="82748" cy="82748"/>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C3B7DD-4887-4D1D-92BF-356769BCFC67}">
      <dsp:nvSpPr>
        <dsp:cNvPr id="0" name=""/>
        <dsp:cNvSpPr/>
      </dsp:nvSpPr>
      <dsp:spPr>
        <a:xfrm>
          <a:off x="1264954" y="1004315"/>
          <a:ext cx="1047571" cy="1928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2672" tIns="42672" rIns="42672" bIns="42672" numCol="1" spcCol="1270" anchor="ctr" anchorCtr="0">
          <a:noAutofit/>
        </a:bodyPr>
        <a:lstStyle/>
        <a:p>
          <a:pPr marL="0" lvl="0" indent="0" algn="l" defTabSz="266700">
            <a:lnSpc>
              <a:spcPct val="90000"/>
            </a:lnSpc>
            <a:spcBef>
              <a:spcPct val="0"/>
            </a:spcBef>
            <a:spcAft>
              <a:spcPct val="35000"/>
            </a:spcAft>
            <a:buNone/>
          </a:pPr>
          <a:r>
            <a:rPr lang="da-DK" sz="600" kern="1200" dirty="0" err="1"/>
            <a:t>osv</a:t>
          </a:r>
          <a:endParaRPr lang="da-DK" sz="600" kern="1200" dirty="0"/>
        </a:p>
      </dsp:txBody>
      <dsp:txXfrm>
        <a:off x="1264954" y="1004315"/>
        <a:ext cx="1047571" cy="192887"/>
      </dsp:txXfrm>
    </dsp:sp>
    <dsp:sp modelId="{1AD74E60-6411-4044-8A75-19CCCC157622}">
      <dsp:nvSpPr>
        <dsp:cNvPr id="0" name=""/>
        <dsp:cNvSpPr/>
      </dsp:nvSpPr>
      <dsp:spPr>
        <a:xfrm>
          <a:off x="2368847" y="238061"/>
          <a:ext cx="1126421" cy="13252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424B7C-6199-4BA3-99F4-72402FD2D685}">
      <dsp:nvSpPr>
        <dsp:cNvPr id="0" name=""/>
        <dsp:cNvSpPr/>
      </dsp:nvSpPr>
      <dsp:spPr>
        <a:xfrm>
          <a:off x="2368847" y="287831"/>
          <a:ext cx="82750" cy="827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465BB1-DED9-4885-82FD-FE5F2F03C13D}">
      <dsp:nvSpPr>
        <dsp:cNvPr id="0" name=""/>
        <dsp:cNvSpPr/>
      </dsp:nvSpPr>
      <dsp:spPr>
        <a:xfrm>
          <a:off x="2368847" y="0"/>
          <a:ext cx="1126421" cy="2380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l" defTabSz="622300">
            <a:lnSpc>
              <a:spcPct val="90000"/>
            </a:lnSpc>
            <a:spcBef>
              <a:spcPct val="0"/>
            </a:spcBef>
            <a:spcAft>
              <a:spcPct val="35000"/>
            </a:spcAft>
            <a:buNone/>
          </a:pPr>
          <a:r>
            <a:rPr lang="da-DK" sz="1400" kern="1200" dirty="0"/>
            <a:t>1-5 årig</a:t>
          </a:r>
        </a:p>
      </dsp:txBody>
      <dsp:txXfrm>
        <a:off x="2368847" y="0"/>
        <a:ext cx="1126421" cy="238061"/>
      </dsp:txXfrm>
    </dsp:sp>
    <dsp:sp modelId="{31E9C3AA-FBAC-4D67-A5EA-84CB1265F31C}">
      <dsp:nvSpPr>
        <dsp:cNvPr id="0" name=""/>
        <dsp:cNvSpPr/>
      </dsp:nvSpPr>
      <dsp:spPr>
        <a:xfrm>
          <a:off x="2368847" y="480721"/>
          <a:ext cx="82748" cy="82748"/>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D71DBA-88EC-43AC-A55B-A3140EFACD6F}">
      <dsp:nvSpPr>
        <dsp:cNvPr id="0" name=""/>
        <dsp:cNvSpPr/>
      </dsp:nvSpPr>
      <dsp:spPr>
        <a:xfrm>
          <a:off x="2447696" y="425651"/>
          <a:ext cx="1047571" cy="1928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2672" tIns="42672" rIns="42672" bIns="42672" numCol="1" spcCol="1270" anchor="ctr" anchorCtr="0">
          <a:noAutofit/>
        </a:bodyPr>
        <a:lstStyle/>
        <a:p>
          <a:pPr marL="0" lvl="0" indent="0" algn="l" defTabSz="266700">
            <a:lnSpc>
              <a:spcPct val="90000"/>
            </a:lnSpc>
            <a:spcBef>
              <a:spcPct val="0"/>
            </a:spcBef>
            <a:spcAft>
              <a:spcPct val="35000"/>
            </a:spcAft>
            <a:buNone/>
          </a:pPr>
          <a:r>
            <a:rPr lang="da-DK" sz="600" kern="1200" dirty="0"/>
            <a:t>Pædagog</a:t>
          </a:r>
        </a:p>
      </dsp:txBody>
      <dsp:txXfrm>
        <a:off x="2447696" y="425651"/>
        <a:ext cx="1047571" cy="192887"/>
      </dsp:txXfrm>
    </dsp:sp>
    <dsp:sp modelId="{EDFD2411-C25A-4F82-9017-A5FDFDBC3CD5}">
      <dsp:nvSpPr>
        <dsp:cNvPr id="0" name=""/>
        <dsp:cNvSpPr/>
      </dsp:nvSpPr>
      <dsp:spPr>
        <a:xfrm>
          <a:off x="2368847" y="673608"/>
          <a:ext cx="82748" cy="82748"/>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0EA601-C17D-4509-B5E6-7E45CFE950B0}">
      <dsp:nvSpPr>
        <dsp:cNvPr id="0" name=""/>
        <dsp:cNvSpPr/>
      </dsp:nvSpPr>
      <dsp:spPr>
        <a:xfrm>
          <a:off x="2447696" y="618539"/>
          <a:ext cx="1047571" cy="1928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2672" tIns="42672" rIns="42672" bIns="42672" numCol="1" spcCol="1270" anchor="ctr" anchorCtr="0">
          <a:noAutofit/>
        </a:bodyPr>
        <a:lstStyle/>
        <a:p>
          <a:pPr marL="0" lvl="0" indent="0" algn="l" defTabSz="266700">
            <a:lnSpc>
              <a:spcPct val="90000"/>
            </a:lnSpc>
            <a:spcBef>
              <a:spcPct val="0"/>
            </a:spcBef>
            <a:spcAft>
              <a:spcPct val="35000"/>
            </a:spcAft>
            <a:buNone/>
          </a:pPr>
          <a:r>
            <a:rPr lang="da-DK" sz="600" kern="1200" dirty="0"/>
            <a:t>Støttepædagog</a:t>
          </a:r>
        </a:p>
      </dsp:txBody>
      <dsp:txXfrm>
        <a:off x="2447696" y="618539"/>
        <a:ext cx="1047571" cy="192887"/>
      </dsp:txXfrm>
    </dsp:sp>
    <dsp:sp modelId="{2AC83B8D-7F76-4E87-AD5D-258568A7BBAD}">
      <dsp:nvSpPr>
        <dsp:cNvPr id="0" name=""/>
        <dsp:cNvSpPr/>
      </dsp:nvSpPr>
      <dsp:spPr>
        <a:xfrm>
          <a:off x="2368847" y="866496"/>
          <a:ext cx="82748" cy="82748"/>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40B4A6-6B51-4719-A20F-31DFACD4B1DF}">
      <dsp:nvSpPr>
        <dsp:cNvPr id="0" name=""/>
        <dsp:cNvSpPr/>
      </dsp:nvSpPr>
      <dsp:spPr>
        <a:xfrm>
          <a:off x="2447696" y="811427"/>
          <a:ext cx="1047571" cy="1928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2672" tIns="42672" rIns="42672" bIns="42672" numCol="1" spcCol="1270" anchor="ctr" anchorCtr="0">
          <a:noAutofit/>
        </a:bodyPr>
        <a:lstStyle/>
        <a:p>
          <a:pPr marL="0" lvl="0" indent="0" algn="l" defTabSz="266700">
            <a:lnSpc>
              <a:spcPct val="90000"/>
            </a:lnSpc>
            <a:spcBef>
              <a:spcPct val="0"/>
            </a:spcBef>
            <a:spcAft>
              <a:spcPct val="35000"/>
            </a:spcAft>
            <a:buNone/>
          </a:pPr>
          <a:r>
            <a:rPr lang="da-DK" sz="600" kern="1200" dirty="0"/>
            <a:t>Sagsbehandler</a:t>
          </a:r>
        </a:p>
      </dsp:txBody>
      <dsp:txXfrm>
        <a:off x="2447696" y="811427"/>
        <a:ext cx="1047571" cy="192887"/>
      </dsp:txXfrm>
    </dsp:sp>
    <dsp:sp modelId="{7627BCA3-F435-4BCF-AC09-36C39A7A8046}">
      <dsp:nvSpPr>
        <dsp:cNvPr id="0" name=""/>
        <dsp:cNvSpPr/>
      </dsp:nvSpPr>
      <dsp:spPr>
        <a:xfrm>
          <a:off x="2368847" y="1059384"/>
          <a:ext cx="82748" cy="82748"/>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CD81AE-DB3B-47F9-9998-4E9F856EACB9}">
      <dsp:nvSpPr>
        <dsp:cNvPr id="0" name=""/>
        <dsp:cNvSpPr/>
      </dsp:nvSpPr>
      <dsp:spPr>
        <a:xfrm>
          <a:off x="2447696" y="1004315"/>
          <a:ext cx="1047571" cy="1928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2672" tIns="42672" rIns="42672" bIns="42672" numCol="1" spcCol="1270" anchor="ctr" anchorCtr="0">
          <a:noAutofit/>
        </a:bodyPr>
        <a:lstStyle/>
        <a:p>
          <a:pPr marL="0" lvl="0" indent="0" algn="l" defTabSz="266700">
            <a:lnSpc>
              <a:spcPct val="90000"/>
            </a:lnSpc>
            <a:spcBef>
              <a:spcPct val="0"/>
            </a:spcBef>
            <a:spcAft>
              <a:spcPct val="35000"/>
            </a:spcAft>
            <a:buNone/>
          </a:pPr>
          <a:r>
            <a:rPr lang="da-DK" sz="600" kern="1200" dirty="0" err="1"/>
            <a:t>osv</a:t>
          </a:r>
          <a:endParaRPr lang="da-DK" sz="600" kern="1200" dirty="0"/>
        </a:p>
      </dsp:txBody>
      <dsp:txXfrm>
        <a:off x="2447696" y="1004315"/>
        <a:ext cx="1047571" cy="192887"/>
      </dsp:txXfrm>
    </dsp:sp>
    <dsp:sp modelId="{1ABDFB2B-1E31-4C50-BCF6-4F40A9E8179F}">
      <dsp:nvSpPr>
        <dsp:cNvPr id="0" name=""/>
        <dsp:cNvSpPr/>
      </dsp:nvSpPr>
      <dsp:spPr>
        <a:xfrm>
          <a:off x="3551589" y="238061"/>
          <a:ext cx="1126421" cy="13252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42C4C6-8621-4A90-A410-A9D195AF7A06}">
      <dsp:nvSpPr>
        <dsp:cNvPr id="0" name=""/>
        <dsp:cNvSpPr/>
      </dsp:nvSpPr>
      <dsp:spPr>
        <a:xfrm>
          <a:off x="3551589" y="287831"/>
          <a:ext cx="82750" cy="827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2385BA-CD03-410E-8504-B363CD463C6E}">
      <dsp:nvSpPr>
        <dsp:cNvPr id="0" name=""/>
        <dsp:cNvSpPr/>
      </dsp:nvSpPr>
      <dsp:spPr>
        <a:xfrm>
          <a:off x="3551589" y="0"/>
          <a:ext cx="1126421" cy="2380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l" defTabSz="622300">
            <a:lnSpc>
              <a:spcPct val="90000"/>
            </a:lnSpc>
            <a:spcBef>
              <a:spcPct val="0"/>
            </a:spcBef>
            <a:spcAft>
              <a:spcPct val="35000"/>
            </a:spcAft>
            <a:buNone/>
          </a:pPr>
          <a:r>
            <a:rPr lang="da-DK" sz="1400" kern="1200" dirty="0"/>
            <a:t>6-15 årig</a:t>
          </a:r>
        </a:p>
      </dsp:txBody>
      <dsp:txXfrm>
        <a:off x="3551589" y="0"/>
        <a:ext cx="1126421" cy="238061"/>
      </dsp:txXfrm>
    </dsp:sp>
    <dsp:sp modelId="{09906A40-7501-4E60-A29B-E3EBCA04B391}">
      <dsp:nvSpPr>
        <dsp:cNvPr id="0" name=""/>
        <dsp:cNvSpPr/>
      </dsp:nvSpPr>
      <dsp:spPr>
        <a:xfrm>
          <a:off x="3551589" y="480721"/>
          <a:ext cx="82748" cy="82748"/>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720A06-2AB3-4FF1-9A35-471F969C1253}">
      <dsp:nvSpPr>
        <dsp:cNvPr id="0" name=""/>
        <dsp:cNvSpPr/>
      </dsp:nvSpPr>
      <dsp:spPr>
        <a:xfrm>
          <a:off x="3630438" y="425651"/>
          <a:ext cx="1047571" cy="1928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2672" tIns="42672" rIns="42672" bIns="42672" numCol="1" spcCol="1270" anchor="ctr" anchorCtr="0">
          <a:noAutofit/>
        </a:bodyPr>
        <a:lstStyle/>
        <a:p>
          <a:pPr marL="0" lvl="0" indent="0" algn="l" defTabSz="266700">
            <a:lnSpc>
              <a:spcPct val="90000"/>
            </a:lnSpc>
            <a:spcBef>
              <a:spcPct val="0"/>
            </a:spcBef>
            <a:spcAft>
              <a:spcPct val="35000"/>
            </a:spcAft>
            <a:buNone/>
          </a:pPr>
          <a:r>
            <a:rPr lang="da-DK" sz="600" kern="1200" dirty="0"/>
            <a:t>Lærer</a:t>
          </a:r>
        </a:p>
      </dsp:txBody>
      <dsp:txXfrm>
        <a:off x="3630438" y="425651"/>
        <a:ext cx="1047571" cy="192887"/>
      </dsp:txXfrm>
    </dsp:sp>
    <dsp:sp modelId="{D62634B7-BA58-48D1-B833-3D60B465C913}">
      <dsp:nvSpPr>
        <dsp:cNvPr id="0" name=""/>
        <dsp:cNvSpPr/>
      </dsp:nvSpPr>
      <dsp:spPr>
        <a:xfrm>
          <a:off x="3551589" y="673608"/>
          <a:ext cx="82748" cy="82748"/>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33226A-86EC-4AB9-8649-C73C0A712775}">
      <dsp:nvSpPr>
        <dsp:cNvPr id="0" name=""/>
        <dsp:cNvSpPr/>
      </dsp:nvSpPr>
      <dsp:spPr>
        <a:xfrm>
          <a:off x="3630438" y="618539"/>
          <a:ext cx="1047571" cy="1928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2672" tIns="42672" rIns="42672" bIns="42672" numCol="1" spcCol="1270" anchor="ctr" anchorCtr="0">
          <a:noAutofit/>
        </a:bodyPr>
        <a:lstStyle/>
        <a:p>
          <a:pPr marL="0" lvl="0" indent="0" algn="l" defTabSz="266700">
            <a:lnSpc>
              <a:spcPct val="90000"/>
            </a:lnSpc>
            <a:spcBef>
              <a:spcPct val="0"/>
            </a:spcBef>
            <a:spcAft>
              <a:spcPct val="35000"/>
            </a:spcAft>
            <a:buNone/>
          </a:pPr>
          <a:r>
            <a:rPr lang="da-DK" sz="600" kern="1200" dirty="0"/>
            <a:t>AKT –person</a:t>
          </a:r>
        </a:p>
      </dsp:txBody>
      <dsp:txXfrm>
        <a:off x="3630438" y="618539"/>
        <a:ext cx="1047571" cy="192887"/>
      </dsp:txXfrm>
    </dsp:sp>
    <dsp:sp modelId="{63A02A3E-D879-4D45-9B5B-9A2C41ED1271}">
      <dsp:nvSpPr>
        <dsp:cNvPr id="0" name=""/>
        <dsp:cNvSpPr/>
      </dsp:nvSpPr>
      <dsp:spPr>
        <a:xfrm>
          <a:off x="3551589" y="866496"/>
          <a:ext cx="82748" cy="82748"/>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9EC335-74D9-483D-A87D-070FC4F96AB1}">
      <dsp:nvSpPr>
        <dsp:cNvPr id="0" name=""/>
        <dsp:cNvSpPr/>
      </dsp:nvSpPr>
      <dsp:spPr>
        <a:xfrm>
          <a:off x="3630438" y="811427"/>
          <a:ext cx="1047571" cy="1928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2672" tIns="42672" rIns="42672" bIns="42672" numCol="1" spcCol="1270" anchor="ctr" anchorCtr="0">
          <a:noAutofit/>
        </a:bodyPr>
        <a:lstStyle/>
        <a:p>
          <a:pPr marL="0" lvl="0" indent="0" algn="l" defTabSz="266700">
            <a:lnSpc>
              <a:spcPct val="90000"/>
            </a:lnSpc>
            <a:spcBef>
              <a:spcPct val="0"/>
            </a:spcBef>
            <a:spcAft>
              <a:spcPct val="35000"/>
            </a:spcAft>
            <a:buNone/>
          </a:pPr>
          <a:r>
            <a:rPr lang="da-DK" sz="600" kern="1200" dirty="0"/>
            <a:t>PPR – medarbejder</a:t>
          </a:r>
        </a:p>
      </dsp:txBody>
      <dsp:txXfrm>
        <a:off x="3630438" y="811427"/>
        <a:ext cx="1047571" cy="192887"/>
      </dsp:txXfrm>
    </dsp:sp>
    <dsp:sp modelId="{F850215A-EAED-470A-82B1-702A1688AAFE}">
      <dsp:nvSpPr>
        <dsp:cNvPr id="0" name=""/>
        <dsp:cNvSpPr/>
      </dsp:nvSpPr>
      <dsp:spPr>
        <a:xfrm>
          <a:off x="3551589" y="1059384"/>
          <a:ext cx="82748" cy="82748"/>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6D0268-DE0A-4D80-AB11-7F31A6E2C2E2}">
      <dsp:nvSpPr>
        <dsp:cNvPr id="0" name=""/>
        <dsp:cNvSpPr/>
      </dsp:nvSpPr>
      <dsp:spPr>
        <a:xfrm>
          <a:off x="3630438" y="1004315"/>
          <a:ext cx="1047571" cy="1928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2672" tIns="42672" rIns="42672" bIns="42672" numCol="1" spcCol="1270" anchor="ctr" anchorCtr="0">
          <a:noAutofit/>
        </a:bodyPr>
        <a:lstStyle/>
        <a:p>
          <a:pPr marL="0" lvl="0" indent="0" algn="l" defTabSz="266700">
            <a:lnSpc>
              <a:spcPct val="90000"/>
            </a:lnSpc>
            <a:spcBef>
              <a:spcPct val="0"/>
            </a:spcBef>
            <a:spcAft>
              <a:spcPct val="35000"/>
            </a:spcAft>
            <a:buNone/>
          </a:pPr>
          <a:r>
            <a:rPr lang="da-DK" sz="600" kern="1200" dirty="0"/>
            <a:t>Sagsbehandler</a:t>
          </a:r>
        </a:p>
      </dsp:txBody>
      <dsp:txXfrm>
        <a:off x="3630438" y="1004315"/>
        <a:ext cx="1047571" cy="192887"/>
      </dsp:txXfrm>
    </dsp:sp>
    <dsp:sp modelId="{7A1AF9BA-DA96-4F71-80A4-FF7D0344B969}">
      <dsp:nvSpPr>
        <dsp:cNvPr id="0" name=""/>
        <dsp:cNvSpPr/>
      </dsp:nvSpPr>
      <dsp:spPr>
        <a:xfrm>
          <a:off x="3551589" y="1252272"/>
          <a:ext cx="82748" cy="82748"/>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B35591-880C-46F0-A374-087D1479DE2C}">
      <dsp:nvSpPr>
        <dsp:cNvPr id="0" name=""/>
        <dsp:cNvSpPr/>
      </dsp:nvSpPr>
      <dsp:spPr>
        <a:xfrm>
          <a:off x="3630438" y="1197203"/>
          <a:ext cx="1047571" cy="1928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2672" tIns="42672" rIns="42672" bIns="42672" numCol="1" spcCol="1270" anchor="ctr" anchorCtr="0">
          <a:noAutofit/>
        </a:bodyPr>
        <a:lstStyle/>
        <a:p>
          <a:pPr marL="0" lvl="0" indent="0" algn="l" defTabSz="266700">
            <a:lnSpc>
              <a:spcPct val="90000"/>
            </a:lnSpc>
            <a:spcBef>
              <a:spcPct val="0"/>
            </a:spcBef>
            <a:spcAft>
              <a:spcPct val="35000"/>
            </a:spcAft>
            <a:buNone/>
          </a:pPr>
          <a:r>
            <a:rPr lang="da-DK" sz="600" kern="1200" dirty="0" err="1"/>
            <a:t>osv</a:t>
          </a:r>
          <a:endParaRPr lang="da-DK" sz="600" kern="1200" dirty="0"/>
        </a:p>
      </dsp:txBody>
      <dsp:txXfrm>
        <a:off x="3630438" y="1197203"/>
        <a:ext cx="1047571" cy="192887"/>
      </dsp:txXfrm>
    </dsp:sp>
    <dsp:sp modelId="{C3CBD4E4-DE5F-46B1-A8AB-476E4A6BFC2A}">
      <dsp:nvSpPr>
        <dsp:cNvPr id="0" name=""/>
        <dsp:cNvSpPr/>
      </dsp:nvSpPr>
      <dsp:spPr>
        <a:xfrm>
          <a:off x="4734331" y="238061"/>
          <a:ext cx="1126421" cy="13252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6CD2AD-A2DF-4D9D-A6E0-F4B38E3E07EF}">
      <dsp:nvSpPr>
        <dsp:cNvPr id="0" name=""/>
        <dsp:cNvSpPr/>
      </dsp:nvSpPr>
      <dsp:spPr>
        <a:xfrm>
          <a:off x="4734331" y="287831"/>
          <a:ext cx="82750" cy="827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82DE75-90AA-4A9B-838A-35AEA09954A7}">
      <dsp:nvSpPr>
        <dsp:cNvPr id="0" name=""/>
        <dsp:cNvSpPr/>
      </dsp:nvSpPr>
      <dsp:spPr>
        <a:xfrm>
          <a:off x="4734331" y="0"/>
          <a:ext cx="1126421" cy="2380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l" defTabSz="622300">
            <a:lnSpc>
              <a:spcPct val="90000"/>
            </a:lnSpc>
            <a:spcBef>
              <a:spcPct val="0"/>
            </a:spcBef>
            <a:spcAft>
              <a:spcPct val="35000"/>
            </a:spcAft>
            <a:buNone/>
          </a:pPr>
          <a:r>
            <a:rPr lang="da-DK" sz="1400" kern="1200" dirty="0"/>
            <a:t>16-25 årig</a:t>
          </a:r>
        </a:p>
      </dsp:txBody>
      <dsp:txXfrm>
        <a:off x="4734331" y="0"/>
        <a:ext cx="1126421" cy="238061"/>
      </dsp:txXfrm>
    </dsp:sp>
    <dsp:sp modelId="{379C68F1-22FD-48DC-BBC6-E4EF7BFF32DC}">
      <dsp:nvSpPr>
        <dsp:cNvPr id="0" name=""/>
        <dsp:cNvSpPr/>
      </dsp:nvSpPr>
      <dsp:spPr>
        <a:xfrm>
          <a:off x="4734331" y="480721"/>
          <a:ext cx="82748" cy="82748"/>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316132-E0EB-4AB6-9D1C-E30E009C2BED}">
      <dsp:nvSpPr>
        <dsp:cNvPr id="0" name=""/>
        <dsp:cNvSpPr/>
      </dsp:nvSpPr>
      <dsp:spPr>
        <a:xfrm>
          <a:off x="4813181" y="425651"/>
          <a:ext cx="1047571" cy="1928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2672" tIns="42672" rIns="42672" bIns="42672" numCol="1" spcCol="1270" anchor="ctr" anchorCtr="0">
          <a:noAutofit/>
        </a:bodyPr>
        <a:lstStyle/>
        <a:p>
          <a:pPr marL="0" lvl="0" indent="0" algn="l" defTabSz="266700">
            <a:lnSpc>
              <a:spcPct val="90000"/>
            </a:lnSpc>
            <a:spcBef>
              <a:spcPct val="0"/>
            </a:spcBef>
            <a:spcAft>
              <a:spcPct val="35000"/>
            </a:spcAft>
            <a:buNone/>
          </a:pPr>
          <a:r>
            <a:rPr lang="da-DK" sz="600" kern="1200" dirty="0"/>
            <a:t>UU</a:t>
          </a:r>
        </a:p>
      </dsp:txBody>
      <dsp:txXfrm>
        <a:off x="4813181" y="425651"/>
        <a:ext cx="1047571" cy="192887"/>
      </dsp:txXfrm>
    </dsp:sp>
    <dsp:sp modelId="{E97E645C-9729-48EB-B09B-1CFD4FB069AD}">
      <dsp:nvSpPr>
        <dsp:cNvPr id="0" name=""/>
        <dsp:cNvSpPr/>
      </dsp:nvSpPr>
      <dsp:spPr>
        <a:xfrm>
          <a:off x="4734331" y="673608"/>
          <a:ext cx="82748" cy="82748"/>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345DC2-A665-4D32-94FF-2E6C67659DDD}">
      <dsp:nvSpPr>
        <dsp:cNvPr id="0" name=""/>
        <dsp:cNvSpPr/>
      </dsp:nvSpPr>
      <dsp:spPr>
        <a:xfrm>
          <a:off x="4813181" y="618539"/>
          <a:ext cx="1047571" cy="1928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2672" tIns="42672" rIns="42672" bIns="42672" numCol="1" spcCol="1270" anchor="ctr" anchorCtr="0">
          <a:noAutofit/>
        </a:bodyPr>
        <a:lstStyle/>
        <a:p>
          <a:pPr marL="0" lvl="0" indent="0" algn="l" defTabSz="266700">
            <a:lnSpc>
              <a:spcPct val="90000"/>
            </a:lnSpc>
            <a:spcBef>
              <a:spcPct val="0"/>
            </a:spcBef>
            <a:spcAft>
              <a:spcPct val="35000"/>
            </a:spcAft>
            <a:buNone/>
          </a:pPr>
          <a:r>
            <a:rPr lang="da-DK" sz="600" kern="1200" dirty="0"/>
            <a:t>Misbrugskonsulent</a:t>
          </a:r>
        </a:p>
      </dsp:txBody>
      <dsp:txXfrm>
        <a:off x="4813181" y="618539"/>
        <a:ext cx="1047571" cy="192887"/>
      </dsp:txXfrm>
    </dsp:sp>
    <dsp:sp modelId="{DE7C865F-9EC2-4C94-9981-51C0EFFFBBEA}">
      <dsp:nvSpPr>
        <dsp:cNvPr id="0" name=""/>
        <dsp:cNvSpPr/>
      </dsp:nvSpPr>
      <dsp:spPr>
        <a:xfrm>
          <a:off x="4734331" y="866496"/>
          <a:ext cx="82748" cy="82748"/>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2063378-1F9F-4196-8963-2452623A6844}">
      <dsp:nvSpPr>
        <dsp:cNvPr id="0" name=""/>
        <dsp:cNvSpPr/>
      </dsp:nvSpPr>
      <dsp:spPr>
        <a:xfrm>
          <a:off x="4813181" y="811427"/>
          <a:ext cx="1047571" cy="1928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2672" tIns="42672" rIns="42672" bIns="42672" numCol="1" spcCol="1270" anchor="ctr" anchorCtr="0">
          <a:noAutofit/>
        </a:bodyPr>
        <a:lstStyle/>
        <a:p>
          <a:pPr marL="0" lvl="0" indent="0" algn="l" defTabSz="266700">
            <a:lnSpc>
              <a:spcPct val="90000"/>
            </a:lnSpc>
            <a:spcBef>
              <a:spcPct val="0"/>
            </a:spcBef>
            <a:spcAft>
              <a:spcPct val="35000"/>
            </a:spcAft>
            <a:buNone/>
          </a:pPr>
          <a:r>
            <a:rPr lang="da-DK" sz="600" kern="1200" dirty="0"/>
            <a:t>Gademedarbejder</a:t>
          </a:r>
        </a:p>
      </dsp:txBody>
      <dsp:txXfrm>
        <a:off x="4813181" y="811427"/>
        <a:ext cx="1047571" cy="192887"/>
      </dsp:txXfrm>
    </dsp:sp>
    <dsp:sp modelId="{0AD7EAB9-DE9C-4DF8-AC53-B062BCA09705}">
      <dsp:nvSpPr>
        <dsp:cNvPr id="0" name=""/>
        <dsp:cNvSpPr/>
      </dsp:nvSpPr>
      <dsp:spPr>
        <a:xfrm>
          <a:off x="4734331" y="1059384"/>
          <a:ext cx="82748" cy="82748"/>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5645F5-88EB-4FC0-BF40-EE7A947FA636}">
      <dsp:nvSpPr>
        <dsp:cNvPr id="0" name=""/>
        <dsp:cNvSpPr/>
      </dsp:nvSpPr>
      <dsp:spPr>
        <a:xfrm>
          <a:off x="4813181" y="1004315"/>
          <a:ext cx="1047571" cy="1928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2672" tIns="42672" rIns="42672" bIns="42672" numCol="1" spcCol="1270" anchor="ctr" anchorCtr="0">
          <a:noAutofit/>
        </a:bodyPr>
        <a:lstStyle/>
        <a:p>
          <a:pPr marL="0" lvl="0" indent="0" algn="l" defTabSz="266700">
            <a:lnSpc>
              <a:spcPct val="90000"/>
            </a:lnSpc>
            <a:spcBef>
              <a:spcPct val="0"/>
            </a:spcBef>
            <a:spcAft>
              <a:spcPct val="35000"/>
            </a:spcAft>
            <a:buNone/>
          </a:pPr>
          <a:r>
            <a:rPr lang="da-DK" sz="600" kern="1200" dirty="0"/>
            <a:t>Ungdomsskole </a:t>
          </a:r>
        </a:p>
      </dsp:txBody>
      <dsp:txXfrm>
        <a:off x="4813181" y="1004315"/>
        <a:ext cx="1047571" cy="192887"/>
      </dsp:txXfrm>
    </dsp:sp>
    <dsp:sp modelId="{040C4037-8303-4211-A0F5-B723C9B6A40F}">
      <dsp:nvSpPr>
        <dsp:cNvPr id="0" name=""/>
        <dsp:cNvSpPr/>
      </dsp:nvSpPr>
      <dsp:spPr>
        <a:xfrm>
          <a:off x="4734331" y="1252272"/>
          <a:ext cx="82748" cy="82748"/>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50FF8B-9B3A-467A-93E1-FD04DE57521F}">
      <dsp:nvSpPr>
        <dsp:cNvPr id="0" name=""/>
        <dsp:cNvSpPr/>
      </dsp:nvSpPr>
      <dsp:spPr>
        <a:xfrm>
          <a:off x="4813181" y="1197203"/>
          <a:ext cx="1047571" cy="1928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2672" tIns="42672" rIns="42672" bIns="42672" numCol="1" spcCol="1270" anchor="ctr" anchorCtr="0">
          <a:noAutofit/>
        </a:bodyPr>
        <a:lstStyle/>
        <a:p>
          <a:pPr marL="0" lvl="0" indent="0" algn="l" defTabSz="266700">
            <a:lnSpc>
              <a:spcPct val="90000"/>
            </a:lnSpc>
            <a:spcBef>
              <a:spcPct val="0"/>
            </a:spcBef>
            <a:spcAft>
              <a:spcPct val="35000"/>
            </a:spcAft>
            <a:buNone/>
          </a:pPr>
          <a:r>
            <a:rPr lang="da-DK" sz="600" kern="1200" dirty="0" err="1"/>
            <a:t>osv</a:t>
          </a:r>
          <a:endParaRPr lang="da-DK" sz="600" kern="1200" dirty="0"/>
        </a:p>
      </dsp:txBody>
      <dsp:txXfrm>
        <a:off x="4813181" y="1197203"/>
        <a:ext cx="1047571" cy="192887"/>
      </dsp:txXfrm>
    </dsp:sp>
    <dsp:sp modelId="{D7F877AE-1760-4462-AD9B-D7244A0F0300}">
      <dsp:nvSpPr>
        <dsp:cNvPr id="0" name=""/>
        <dsp:cNvSpPr/>
      </dsp:nvSpPr>
      <dsp:spPr>
        <a:xfrm>
          <a:off x="5917073" y="238061"/>
          <a:ext cx="1126421" cy="13252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B294FD-FAAC-474E-9579-764EDAC65A52}">
      <dsp:nvSpPr>
        <dsp:cNvPr id="0" name=""/>
        <dsp:cNvSpPr/>
      </dsp:nvSpPr>
      <dsp:spPr>
        <a:xfrm>
          <a:off x="5917073" y="287831"/>
          <a:ext cx="82750" cy="827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92E276-8DCA-4BCA-8B6D-77AA9B58D65A}">
      <dsp:nvSpPr>
        <dsp:cNvPr id="0" name=""/>
        <dsp:cNvSpPr/>
      </dsp:nvSpPr>
      <dsp:spPr>
        <a:xfrm>
          <a:off x="5917073" y="0"/>
          <a:ext cx="1126421" cy="2380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l" defTabSz="622300">
            <a:lnSpc>
              <a:spcPct val="90000"/>
            </a:lnSpc>
            <a:spcBef>
              <a:spcPct val="0"/>
            </a:spcBef>
            <a:spcAft>
              <a:spcPct val="35000"/>
            </a:spcAft>
            <a:buNone/>
          </a:pPr>
          <a:r>
            <a:rPr lang="da-DK" sz="1400" kern="1200" dirty="0"/>
            <a:t>Voksen </a:t>
          </a:r>
        </a:p>
      </dsp:txBody>
      <dsp:txXfrm>
        <a:off x="5917073" y="0"/>
        <a:ext cx="1126421" cy="238061"/>
      </dsp:txXfrm>
    </dsp:sp>
    <dsp:sp modelId="{2DB3CDFB-5E35-41C6-8E4B-1AA32344C8B3}">
      <dsp:nvSpPr>
        <dsp:cNvPr id="0" name=""/>
        <dsp:cNvSpPr/>
      </dsp:nvSpPr>
      <dsp:spPr>
        <a:xfrm>
          <a:off x="5917073" y="480721"/>
          <a:ext cx="82748" cy="82748"/>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0972E0-A1CE-4D54-A5F6-9E92D16D968E}">
      <dsp:nvSpPr>
        <dsp:cNvPr id="0" name=""/>
        <dsp:cNvSpPr/>
      </dsp:nvSpPr>
      <dsp:spPr>
        <a:xfrm>
          <a:off x="5995923" y="425651"/>
          <a:ext cx="1047571" cy="1928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2672" tIns="42672" rIns="42672" bIns="42672" numCol="1" spcCol="1270" anchor="ctr" anchorCtr="0">
          <a:noAutofit/>
        </a:bodyPr>
        <a:lstStyle/>
        <a:p>
          <a:pPr marL="0" lvl="0" indent="0" algn="l" defTabSz="266700">
            <a:lnSpc>
              <a:spcPct val="90000"/>
            </a:lnSpc>
            <a:spcBef>
              <a:spcPct val="0"/>
            </a:spcBef>
            <a:spcAft>
              <a:spcPct val="35000"/>
            </a:spcAft>
            <a:buNone/>
          </a:pPr>
          <a:r>
            <a:rPr lang="da-DK" sz="600" kern="1200" dirty="0"/>
            <a:t>Beskæftigelseskonsulent</a:t>
          </a:r>
        </a:p>
      </dsp:txBody>
      <dsp:txXfrm>
        <a:off x="5995923" y="425651"/>
        <a:ext cx="1047571" cy="192887"/>
      </dsp:txXfrm>
    </dsp:sp>
    <dsp:sp modelId="{2B071773-6A1E-4C9A-819A-D7D83DDA1212}">
      <dsp:nvSpPr>
        <dsp:cNvPr id="0" name=""/>
        <dsp:cNvSpPr/>
      </dsp:nvSpPr>
      <dsp:spPr>
        <a:xfrm>
          <a:off x="5917073" y="673608"/>
          <a:ext cx="82748" cy="82748"/>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445D7BC-9621-4DCC-93BA-1CD044A6D113}">
      <dsp:nvSpPr>
        <dsp:cNvPr id="0" name=""/>
        <dsp:cNvSpPr/>
      </dsp:nvSpPr>
      <dsp:spPr>
        <a:xfrm>
          <a:off x="5995923" y="618539"/>
          <a:ext cx="1047571" cy="1928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2672" tIns="42672" rIns="42672" bIns="42672" numCol="1" spcCol="1270" anchor="ctr" anchorCtr="0">
          <a:noAutofit/>
        </a:bodyPr>
        <a:lstStyle/>
        <a:p>
          <a:pPr marL="0" lvl="0" indent="0" algn="l" defTabSz="266700">
            <a:lnSpc>
              <a:spcPct val="90000"/>
            </a:lnSpc>
            <a:spcBef>
              <a:spcPct val="0"/>
            </a:spcBef>
            <a:spcAft>
              <a:spcPct val="35000"/>
            </a:spcAft>
            <a:buNone/>
          </a:pPr>
          <a:r>
            <a:rPr lang="da-DK" sz="600" kern="1200" dirty="0"/>
            <a:t>Familiekonsulent</a:t>
          </a:r>
        </a:p>
      </dsp:txBody>
      <dsp:txXfrm>
        <a:off x="5995923" y="618539"/>
        <a:ext cx="1047571" cy="192887"/>
      </dsp:txXfrm>
    </dsp:sp>
    <dsp:sp modelId="{09E2CFA3-C6C7-489E-B3CD-FDADAAEE96A6}">
      <dsp:nvSpPr>
        <dsp:cNvPr id="0" name=""/>
        <dsp:cNvSpPr/>
      </dsp:nvSpPr>
      <dsp:spPr>
        <a:xfrm>
          <a:off x="5917073" y="866496"/>
          <a:ext cx="82748" cy="82748"/>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768EEAA-FB9D-4FC9-A5A4-3F14429AF164}">
      <dsp:nvSpPr>
        <dsp:cNvPr id="0" name=""/>
        <dsp:cNvSpPr/>
      </dsp:nvSpPr>
      <dsp:spPr>
        <a:xfrm>
          <a:off x="5995923" y="811427"/>
          <a:ext cx="1047571" cy="1928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2672" tIns="42672" rIns="42672" bIns="42672" numCol="1" spcCol="1270" anchor="ctr" anchorCtr="0">
          <a:noAutofit/>
        </a:bodyPr>
        <a:lstStyle/>
        <a:p>
          <a:pPr marL="0" lvl="0" indent="0" algn="l" defTabSz="266700">
            <a:lnSpc>
              <a:spcPct val="90000"/>
            </a:lnSpc>
            <a:spcBef>
              <a:spcPct val="0"/>
            </a:spcBef>
            <a:spcAft>
              <a:spcPct val="35000"/>
            </a:spcAft>
            <a:buNone/>
          </a:pPr>
          <a:r>
            <a:rPr lang="da-DK" sz="600" kern="1200" dirty="0"/>
            <a:t>Læge</a:t>
          </a:r>
        </a:p>
      </dsp:txBody>
      <dsp:txXfrm>
        <a:off x="5995923" y="811427"/>
        <a:ext cx="1047571" cy="192887"/>
      </dsp:txXfrm>
    </dsp:sp>
    <dsp:sp modelId="{FB0EEE6F-2FC7-43B0-8541-FFD5DD2F97A2}">
      <dsp:nvSpPr>
        <dsp:cNvPr id="0" name=""/>
        <dsp:cNvSpPr/>
      </dsp:nvSpPr>
      <dsp:spPr>
        <a:xfrm>
          <a:off x="5917073" y="1059384"/>
          <a:ext cx="82748" cy="82748"/>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5D3046-20E2-4C40-A0C1-85AE37023920}">
      <dsp:nvSpPr>
        <dsp:cNvPr id="0" name=""/>
        <dsp:cNvSpPr/>
      </dsp:nvSpPr>
      <dsp:spPr>
        <a:xfrm>
          <a:off x="5995923" y="1004315"/>
          <a:ext cx="1047571" cy="1928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2672" tIns="42672" rIns="42672" bIns="42672" numCol="1" spcCol="1270" anchor="ctr" anchorCtr="0">
          <a:noAutofit/>
        </a:bodyPr>
        <a:lstStyle/>
        <a:p>
          <a:pPr marL="0" lvl="0" indent="0" algn="l" defTabSz="266700">
            <a:lnSpc>
              <a:spcPct val="90000"/>
            </a:lnSpc>
            <a:spcBef>
              <a:spcPct val="0"/>
            </a:spcBef>
            <a:spcAft>
              <a:spcPct val="35000"/>
            </a:spcAft>
            <a:buNone/>
          </a:pPr>
          <a:r>
            <a:rPr lang="da-DK" sz="600" kern="1200" dirty="0" err="1"/>
            <a:t>osv</a:t>
          </a:r>
          <a:endParaRPr lang="da-DK" sz="600" kern="1200" dirty="0"/>
        </a:p>
      </dsp:txBody>
      <dsp:txXfrm>
        <a:off x="5995923" y="1004315"/>
        <a:ext cx="1047571" cy="192887"/>
      </dsp:txXfrm>
    </dsp:sp>
    <dsp:sp modelId="{45F7074B-D5B8-4262-B1AA-4998AB9AA127}">
      <dsp:nvSpPr>
        <dsp:cNvPr id="0" name=""/>
        <dsp:cNvSpPr/>
      </dsp:nvSpPr>
      <dsp:spPr>
        <a:xfrm>
          <a:off x="7099816" y="238061"/>
          <a:ext cx="1126421" cy="13252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FE1B7C-A0CF-4194-BE85-CB5AA946AE11}">
      <dsp:nvSpPr>
        <dsp:cNvPr id="0" name=""/>
        <dsp:cNvSpPr/>
      </dsp:nvSpPr>
      <dsp:spPr>
        <a:xfrm>
          <a:off x="7099816" y="287831"/>
          <a:ext cx="82750" cy="827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76D21C-CADD-4575-AAEA-B105B5356719}">
      <dsp:nvSpPr>
        <dsp:cNvPr id="0" name=""/>
        <dsp:cNvSpPr/>
      </dsp:nvSpPr>
      <dsp:spPr>
        <a:xfrm>
          <a:off x="7099816" y="0"/>
          <a:ext cx="1126421" cy="2380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l" defTabSz="622300">
            <a:lnSpc>
              <a:spcPct val="90000"/>
            </a:lnSpc>
            <a:spcBef>
              <a:spcPct val="0"/>
            </a:spcBef>
            <a:spcAft>
              <a:spcPct val="35000"/>
            </a:spcAft>
            <a:buNone/>
          </a:pPr>
          <a:r>
            <a:rPr lang="da-DK" sz="1400" kern="1200" dirty="0"/>
            <a:t>Ældre</a:t>
          </a:r>
        </a:p>
      </dsp:txBody>
      <dsp:txXfrm>
        <a:off x="7099816" y="0"/>
        <a:ext cx="1126421" cy="238061"/>
      </dsp:txXfrm>
    </dsp:sp>
    <dsp:sp modelId="{6BD4EB14-9CDB-4C12-9229-1637826DC049}">
      <dsp:nvSpPr>
        <dsp:cNvPr id="0" name=""/>
        <dsp:cNvSpPr/>
      </dsp:nvSpPr>
      <dsp:spPr>
        <a:xfrm>
          <a:off x="7099816" y="480721"/>
          <a:ext cx="82748" cy="82748"/>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293144F-BE0F-4993-8B8E-C6843B2C8FB3}">
      <dsp:nvSpPr>
        <dsp:cNvPr id="0" name=""/>
        <dsp:cNvSpPr/>
      </dsp:nvSpPr>
      <dsp:spPr>
        <a:xfrm>
          <a:off x="7178665" y="425651"/>
          <a:ext cx="1047571" cy="1928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2672" tIns="42672" rIns="42672" bIns="42672" numCol="1" spcCol="1270" anchor="ctr" anchorCtr="0">
          <a:noAutofit/>
        </a:bodyPr>
        <a:lstStyle/>
        <a:p>
          <a:pPr marL="0" lvl="0" indent="0" algn="l" defTabSz="266700">
            <a:lnSpc>
              <a:spcPct val="90000"/>
            </a:lnSpc>
            <a:spcBef>
              <a:spcPct val="0"/>
            </a:spcBef>
            <a:spcAft>
              <a:spcPct val="35000"/>
            </a:spcAft>
            <a:buNone/>
          </a:pPr>
          <a:r>
            <a:rPr lang="da-DK" sz="600" kern="1200" dirty="0"/>
            <a:t>SOSU-</a:t>
          </a:r>
          <a:r>
            <a:rPr lang="da-DK" sz="600" kern="1200" dirty="0" err="1"/>
            <a:t>ass</a:t>
          </a:r>
          <a:endParaRPr lang="da-DK" sz="600" kern="1200" dirty="0"/>
        </a:p>
      </dsp:txBody>
      <dsp:txXfrm>
        <a:off x="7178665" y="425651"/>
        <a:ext cx="1047571" cy="192887"/>
      </dsp:txXfrm>
    </dsp:sp>
    <dsp:sp modelId="{67D7E779-BD67-49BE-9665-A8BD046B7303}">
      <dsp:nvSpPr>
        <dsp:cNvPr id="0" name=""/>
        <dsp:cNvSpPr/>
      </dsp:nvSpPr>
      <dsp:spPr>
        <a:xfrm>
          <a:off x="7099816" y="673608"/>
          <a:ext cx="82748" cy="82748"/>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43E745-55A1-4102-A9F0-07C6BAD25396}">
      <dsp:nvSpPr>
        <dsp:cNvPr id="0" name=""/>
        <dsp:cNvSpPr/>
      </dsp:nvSpPr>
      <dsp:spPr>
        <a:xfrm>
          <a:off x="7178665" y="618539"/>
          <a:ext cx="1047571" cy="1928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2672" tIns="42672" rIns="42672" bIns="42672" numCol="1" spcCol="1270" anchor="ctr" anchorCtr="0">
          <a:noAutofit/>
        </a:bodyPr>
        <a:lstStyle/>
        <a:p>
          <a:pPr marL="0" lvl="0" indent="0" algn="l" defTabSz="266700">
            <a:lnSpc>
              <a:spcPct val="90000"/>
            </a:lnSpc>
            <a:spcBef>
              <a:spcPct val="0"/>
            </a:spcBef>
            <a:spcAft>
              <a:spcPct val="35000"/>
            </a:spcAft>
            <a:buNone/>
          </a:pPr>
          <a:r>
            <a:rPr lang="da-DK" sz="600" kern="1200" dirty="0"/>
            <a:t>Sygeplejerske</a:t>
          </a:r>
        </a:p>
      </dsp:txBody>
      <dsp:txXfrm>
        <a:off x="7178665" y="618539"/>
        <a:ext cx="1047571" cy="192887"/>
      </dsp:txXfrm>
    </dsp:sp>
    <dsp:sp modelId="{B6BE3282-1066-4F25-91BF-D05FBEACB71C}">
      <dsp:nvSpPr>
        <dsp:cNvPr id="0" name=""/>
        <dsp:cNvSpPr/>
      </dsp:nvSpPr>
      <dsp:spPr>
        <a:xfrm>
          <a:off x="7099816" y="866496"/>
          <a:ext cx="82748" cy="82748"/>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97403C-85C1-4218-A7F9-992EB72C85C7}">
      <dsp:nvSpPr>
        <dsp:cNvPr id="0" name=""/>
        <dsp:cNvSpPr/>
      </dsp:nvSpPr>
      <dsp:spPr>
        <a:xfrm>
          <a:off x="7178665" y="811427"/>
          <a:ext cx="1047571" cy="1928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2672" tIns="42672" rIns="42672" bIns="42672" numCol="1" spcCol="1270" anchor="ctr" anchorCtr="0">
          <a:noAutofit/>
        </a:bodyPr>
        <a:lstStyle/>
        <a:p>
          <a:pPr marL="0" lvl="0" indent="0" algn="l" defTabSz="266700">
            <a:lnSpc>
              <a:spcPct val="90000"/>
            </a:lnSpc>
            <a:spcBef>
              <a:spcPct val="0"/>
            </a:spcBef>
            <a:spcAft>
              <a:spcPct val="35000"/>
            </a:spcAft>
            <a:buNone/>
          </a:pPr>
          <a:r>
            <a:rPr lang="da-DK" sz="600" kern="1200" dirty="0"/>
            <a:t>Læge </a:t>
          </a:r>
        </a:p>
      </dsp:txBody>
      <dsp:txXfrm>
        <a:off x="7178665" y="811427"/>
        <a:ext cx="1047571" cy="192887"/>
      </dsp:txXfrm>
    </dsp:sp>
    <dsp:sp modelId="{383103F4-55AA-4655-81A6-3B383610A5F8}">
      <dsp:nvSpPr>
        <dsp:cNvPr id="0" name=""/>
        <dsp:cNvSpPr/>
      </dsp:nvSpPr>
      <dsp:spPr>
        <a:xfrm>
          <a:off x="7099816" y="1059384"/>
          <a:ext cx="82748" cy="82748"/>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331E0C-2830-4BC2-BEB5-038025FB6175}">
      <dsp:nvSpPr>
        <dsp:cNvPr id="0" name=""/>
        <dsp:cNvSpPr/>
      </dsp:nvSpPr>
      <dsp:spPr>
        <a:xfrm>
          <a:off x="7178665" y="1004315"/>
          <a:ext cx="1047571" cy="1928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2672" tIns="42672" rIns="42672" bIns="42672" numCol="1" spcCol="1270" anchor="ctr" anchorCtr="0">
          <a:noAutofit/>
        </a:bodyPr>
        <a:lstStyle/>
        <a:p>
          <a:pPr marL="0" lvl="0" indent="0" algn="l" defTabSz="266700">
            <a:lnSpc>
              <a:spcPct val="90000"/>
            </a:lnSpc>
            <a:spcBef>
              <a:spcPct val="0"/>
            </a:spcBef>
            <a:spcAft>
              <a:spcPct val="35000"/>
            </a:spcAft>
            <a:buNone/>
          </a:pPr>
          <a:r>
            <a:rPr lang="da-DK" sz="600" kern="1200" dirty="0" err="1"/>
            <a:t>osv</a:t>
          </a:r>
          <a:endParaRPr lang="da-DK" sz="600" kern="1200" dirty="0"/>
        </a:p>
      </dsp:txBody>
      <dsp:txXfrm>
        <a:off x="7178665" y="1004315"/>
        <a:ext cx="1047571" cy="192887"/>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84871" cy="501015"/>
          </a:xfrm>
          <a:prstGeom prst="rect">
            <a:avLst/>
          </a:prstGeom>
          <a:noFill/>
          <a:ln w="9525">
            <a:noFill/>
            <a:miter lim="800000"/>
            <a:headEnd/>
            <a:tailEnd/>
          </a:ln>
          <a:effectLst/>
        </p:spPr>
        <p:txBody>
          <a:bodyPr vert="horz" wrap="square" lIns="96616" tIns="48308" rIns="96616" bIns="48308" numCol="1" anchor="t" anchorCtr="0" compatLnSpc="1">
            <a:prstTxWarp prst="textNoShape">
              <a:avLst/>
            </a:prstTxWarp>
          </a:bodyPr>
          <a:lstStyle>
            <a:lvl1pPr>
              <a:defRPr sz="1300"/>
            </a:lvl1pPr>
          </a:lstStyle>
          <a:p>
            <a:pPr>
              <a:defRPr/>
            </a:pPr>
            <a:endParaRPr lang="da-DK"/>
          </a:p>
        </p:txBody>
      </p:sp>
      <p:sp>
        <p:nvSpPr>
          <p:cNvPr id="7171" name="Rectangle 3"/>
          <p:cNvSpPr>
            <a:spLocks noGrp="1" noChangeArrowheads="1"/>
          </p:cNvSpPr>
          <p:nvPr>
            <p:ph type="dt" sz="quarter" idx="1"/>
          </p:nvPr>
        </p:nvSpPr>
        <p:spPr bwMode="auto">
          <a:xfrm>
            <a:off x="3901698" y="0"/>
            <a:ext cx="2984871" cy="501015"/>
          </a:xfrm>
          <a:prstGeom prst="rect">
            <a:avLst/>
          </a:prstGeom>
          <a:noFill/>
          <a:ln w="9525">
            <a:noFill/>
            <a:miter lim="800000"/>
            <a:headEnd/>
            <a:tailEnd/>
          </a:ln>
          <a:effectLst/>
        </p:spPr>
        <p:txBody>
          <a:bodyPr vert="horz" wrap="square" lIns="96616" tIns="48308" rIns="96616" bIns="48308" numCol="1" anchor="t" anchorCtr="0" compatLnSpc="1">
            <a:prstTxWarp prst="textNoShape">
              <a:avLst/>
            </a:prstTxWarp>
          </a:bodyPr>
          <a:lstStyle>
            <a:lvl1pPr algn="r">
              <a:defRPr sz="1300"/>
            </a:lvl1pPr>
          </a:lstStyle>
          <a:p>
            <a:pPr>
              <a:defRPr/>
            </a:pPr>
            <a:endParaRPr lang="da-DK"/>
          </a:p>
        </p:txBody>
      </p:sp>
      <p:sp>
        <p:nvSpPr>
          <p:cNvPr id="7172" name="Rectangle 4"/>
          <p:cNvSpPr>
            <a:spLocks noGrp="1" noChangeArrowheads="1"/>
          </p:cNvSpPr>
          <p:nvPr>
            <p:ph type="ftr" sz="quarter" idx="2"/>
          </p:nvPr>
        </p:nvSpPr>
        <p:spPr bwMode="auto">
          <a:xfrm>
            <a:off x="0" y="9517546"/>
            <a:ext cx="2984871" cy="501015"/>
          </a:xfrm>
          <a:prstGeom prst="rect">
            <a:avLst/>
          </a:prstGeom>
          <a:noFill/>
          <a:ln w="9525">
            <a:noFill/>
            <a:miter lim="800000"/>
            <a:headEnd/>
            <a:tailEnd/>
          </a:ln>
          <a:effectLst/>
        </p:spPr>
        <p:txBody>
          <a:bodyPr vert="horz" wrap="square" lIns="96616" tIns="48308" rIns="96616" bIns="48308" numCol="1" anchor="b" anchorCtr="0" compatLnSpc="1">
            <a:prstTxWarp prst="textNoShape">
              <a:avLst/>
            </a:prstTxWarp>
          </a:bodyPr>
          <a:lstStyle>
            <a:lvl1pPr>
              <a:defRPr sz="1300">
                <a:cs typeface="Arial" charset="0"/>
              </a:defRPr>
            </a:lvl1pPr>
          </a:lstStyle>
          <a:p>
            <a:pPr>
              <a:defRPr/>
            </a:pPr>
            <a:r>
              <a:rPr lang="da-DK"/>
              <a:t>© Knud Aarup</a:t>
            </a:r>
          </a:p>
        </p:txBody>
      </p:sp>
      <p:sp>
        <p:nvSpPr>
          <p:cNvPr id="7173" name="Rectangle 5"/>
          <p:cNvSpPr>
            <a:spLocks noGrp="1" noChangeArrowheads="1"/>
          </p:cNvSpPr>
          <p:nvPr>
            <p:ph type="sldNum" sz="quarter" idx="3"/>
          </p:nvPr>
        </p:nvSpPr>
        <p:spPr bwMode="auto">
          <a:xfrm>
            <a:off x="3901698" y="9350542"/>
            <a:ext cx="2984871" cy="669759"/>
          </a:xfrm>
          <a:prstGeom prst="rect">
            <a:avLst/>
          </a:prstGeom>
          <a:noFill/>
          <a:ln w="9525">
            <a:noFill/>
            <a:miter lim="800000"/>
            <a:headEnd/>
            <a:tailEnd/>
          </a:ln>
          <a:effectLst/>
        </p:spPr>
        <p:txBody>
          <a:bodyPr vert="horz" wrap="square" lIns="96616" tIns="48308" rIns="96616" bIns="48308" numCol="1" anchor="b" anchorCtr="0" compatLnSpc="1">
            <a:prstTxWarp prst="textNoShape">
              <a:avLst/>
            </a:prstTxWarp>
          </a:bodyPr>
          <a:lstStyle>
            <a:lvl1pPr algn="r">
              <a:defRPr sz="1300"/>
            </a:lvl1pPr>
          </a:lstStyle>
          <a:p>
            <a:pPr>
              <a:defRPr/>
            </a:pPr>
            <a:fld id="{340AB6B5-38BF-4CC1-9B0A-BF30CBA90D28}" type="slidenum">
              <a:rPr lang="da-DK"/>
              <a:pPr>
                <a:defRPr/>
              </a:pPr>
              <a:t>‹nr.›</a:t>
            </a:fld>
            <a:endParaRPr lang="da-DK"/>
          </a:p>
        </p:txBody>
      </p:sp>
    </p:spTree>
    <p:extLst>
      <p:ext uri="{BB962C8B-B14F-4D97-AF65-F5344CB8AC3E}">
        <p14:creationId xmlns:p14="http://schemas.microsoft.com/office/powerpoint/2010/main" val="4761343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84871" cy="501015"/>
          </a:xfrm>
          <a:prstGeom prst="rect">
            <a:avLst/>
          </a:prstGeom>
          <a:noFill/>
          <a:ln w="9525">
            <a:noFill/>
            <a:miter lim="800000"/>
            <a:headEnd/>
            <a:tailEnd/>
          </a:ln>
          <a:effectLst/>
        </p:spPr>
        <p:txBody>
          <a:bodyPr vert="horz" wrap="square" lIns="96616" tIns="48308" rIns="96616" bIns="48308" numCol="1" anchor="t" anchorCtr="0" compatLnSpc="1">
            <a:prstTxWarp prst="textNoShape">
              <a:avLst/>
            </a:prstTxWarp>
          </a:bodyPr>
          <a:lstStyle>
            <a:lvl1pPr>
              <a:defRPr sz="1300"/>
            </a:lvl1pPr>
          </a:lstStyle>
          <a:p>
            <a:pPr>
              <a:defRPr/>
            </a:pPr>
            <a:endParaRPr lang="da-DK"/>
          </a:p>
        </p:txBody>
      </p:sp>
      <p:sp>
        <p:nvSpPr>
          <p:cNvPr id="4099" name="Rectangle 3"/>
          <p:cNvSpPr>
            <a:spLocks noGrp="1" noChangeArrowheads="1"/>
          </p:cNvSpPr>
          <p:nvPr>
            <p:ph type="dt" idx="1"/>
          </p:nvPr>
        </p:nvSpPr>
        <p:spPr bwMode="auto">
          <a:xfrm>
            <a:off x="3901698" y="0"/>
            <a:ext cx="2984871" cy="501015"/>
          </a:xfrm>
          <a:prstGeom prst="rect">
            <a:avLst/>
          </a:prstGeom>
          <a:noFill/>
          <a:ln w="9525">
            <a:noFill/>
            <a:miter lim="800000"/>
            <a:headEnd/>
            <a:tailEnd/>
          </a:ln>
          <a:effectLst/>
        </p:spPr>
        <p:txBody>
          <a:bodyPr vert="horz" wrap="square" lIns="96616" tIns="48308" rIns="96616" bIns="48308" numCol="1" anchor="t" anchorCtr="0" compatLnSpc="1">
            <a:prstTxWarp prst="textNoShape">
              <a:avLst/>
            </a:prstTxWarp>
          </a:bodyPr>
          <a:lstStyle>
            <a:lvl1pPr algn="r">
              <a:defRPr sz="1300"/>
            </a:lvl1pPr>
          </a:lstStyle>
          <a:p>
            <a:pPr>
              <a:defRPr/>
            </a:pPr>
            <a:endParaRPr lang="da-DK"/>
          </a:p>
        </p:txBody>
      </p:sp>
      <p:sp>
        <p:nvSpPr>
          <p:cNvPr id="45060" name="Rectangle 4"/>
          <p:cNvSpPr>
            <a:spLocks noGrp="1" noRot="1" noChangeAspect="1" noChangeArrowheads="1" noTextEdit="1"/>
          </p:cNvSpPr>
          <p:nvPr>
            <p:ph type="sldImg" idx="2"/>
          </p:nvPr>
        </p:nvSpPr>
        <p:spPr bwMode="auto">
          <a:xfrm>
            <a:off x="939800" y="750888"/>
            <a:ext cx="5008563" cy="3757612"/>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8817" y="4759643"/>
            <a:ext cx="5510530" cy="4509135"/>
          </a:xfrm>
          <a:prstGeom prst="rect">
            <a:avLst/>
          </a:prstGeom>
          <a:noFill/>
          <a:ln w="9525">
            <a:noFill/>
            <a:miter lim="800000"/>
            <a:headEnd/>
            <a:tailEnd/>
          </a:ln>
          <a:effectLst/>
        </p:spPr>
        <p:txBody>
          <a:bodyPr vert="horz" wrap="square" lIns="96616" tIns="48308" rIns="96616" bIns="48308" numCol="1" anchor="t" anchorCtr="0" compatLnSpc="1">
            <a:prstTxWarp prst="textNoShape">
              <a:avLst/>
            </a:prstTxWarp>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4102" name="Rectangle 6"/>
          <p:cNvSpPr>
            <a:spLocks noGrp="1" noChangeArrowheads="1"/>
          </p:cNvSpPr>
          <p:nvPr>
            <p:ph type="ftr" sz="quarter" idx="4"/>
          </p:nvPr>
        </p:nvSpPr>
        <p:spPr bwMode="auto">
          <a:xfrm>
            <a:off x="0" y="9517546"/>
            <a:ext cx="2984871" cy="501015"/>
          </a:xfrm>
          <a:prstGeom prst="rect">
            <a:avLst/>
          </a:prstGeom>
          <a:noFill/>
          <a:ln w="9525">
            <a:noFill/>
            <a:miter lim="800000"/>
            <a:headEnd/>
            <a:tailEnd/>
          </a:ln>
          <a:effectLst/>
        </p:spPr>
        <p:txBody>
          <a:bodyPr vert="horz" wrap="square" lIns="96616" tIns="48308" rIns="96616" bIns="48308" numCol="1" anchor="b" anchorCtr="0" compatLnSpc="1">
            <a:prstTxWarp prst="textNoShape">
              <a:avLst/>
            </a:prstTxWarp>
          </a:bodyPr>
          <a:lstStyle>
            <a:lvl1pPr>
              <a:defRPr sz="1300"/>
            </a:lvl1pPr>
          </a:lstStyle>
          <a:p>
            <a:pPr>
              <a:defRPr/>
            </a:pPr>
            <a:endParaRPr lang="da-DK"/>
          </a:p>
        </p:txBody>
      </p:sp>
      <p:sp>
        <p:nvSpPr>
          <p:cNvPr id="4103" name="Rectangle 7"/>
          <p:cNvSpPr>
            <a:spLocks noGrp="1" noChangeArrowheads="1"/>
          </p:cNvSpPr>
          <p:nvPr>
            <p:ph type="sldNum" sz="quarter" idx="5"/>
          </p:nvPr>
        </p:nvSpPr>
        <p:spPr bwMode="auto">
          <a:xfrm>
            <a:off x="3901698" y="9517546"/>
            <a:ext cx="2984871" cy="501015"/>
          </a:xfrm>
          <a:prstGeom prst="rect">
            <a:avLst/>
          </a:prstGeom>
          <a:noFill/>
          <a:ln w="9525">
            <a:noFill/>
            <a:miter lim="800000"/>
            <a:headEnd/>
            <a:tailEnd/>
          </a:ln>
          <a:effectLst/>
        </p:spPr>
        <p:txBody>
          <a:bodyPr vert="horz" wrap="square" lIns="96616" tIns="48308" rIns="96616" bIns="48308" numCol="1" anchor="b" anchorCtr="0" compatLnSpc="1">
            <a:prstTxWarp prst="textNoShape">
              <a:avLst/>
            </a:prstTxWarp>
          </a:bodyPr>
          <a:lstStyle>
            <a:lvl1pPr algn="r">
              <a:defRPr sz="1300"/>
            </a:lvl1pPr>
          </a:lstStyle>
          <a:p>
            <a:pPr>
              <a:defRPr/>
            </a:pPr>
            <a:fld id="{3F674A61-89FB-4B2E-A2DA-2D44DD9EFC1C}" type="slidenum">
              <a:rPr lang="da-DK"/>
              <a:pPr>
                <a:defRPr/>
              </a:pPr>
              <a:t>‹nr.›</a:t>
            </a:fld>
            <a:endParaRPr lang="da-DK"/>
          </a:p>
        </p:txBody>
      </p:sp>
    </p:spTree>
    <p:extLst>
      <p:ext uri="{BB962C8B-B14F-4D97-AF65-F5344CB8AC3E}">
        <p14:creationId xmlns:p14="http://schemas.microsoft.com/office/powerpoint/2010/main" val="314247230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effectLst/>
              </a:rPr>
              <a:t>Tallene for deltagelse i uddannelse eller beskæftigelse peger på, at tidligere anbragte unge voksne har 26-29 procentpoint mindre sandsynlighed for at være i beskæftigelse eller under uddannelse som 24-årige end kontrolgruppen, der ligner dem i videst muligt omfang. Resultaterne vedrørende grundskolen som højeste uddannelsesniveau indikerer, at der i kølvandet på en anbringelse opstår en langt højere sandsynlighed for ikke at have uddannelse ud over grundskolen. For børn, der er anbragt første gang i førskole- eller teenagealderen, er sandsynligheden for et sådant lavt uddannelsesniveau ca. 30 procentpoint større end for de matchede kontrolgrupper. For børn anbragt første gang i skolealderen (dog under teenagealderen) er oversandsynligheden 21 procentpoint. Der er med andre ord en betydelig oversandsynlighed for at have et lavt uddannelsesniveau blandt tidligere anbragte børn, når de er 24 år gamle. Og det ser ud, som om det lave uddannelsesniveau er en effekt af anbringelsen. Igen må resultatet imidlertid behandles med en vis forsigtighed, idet </a:t>
            </a:r>
            <a:r>
              <a:rPr lang="da-DK" dirty="0" err="1">
                <a:effectLst/>
              </a:rPr>
              <a:t>uobserverede</a:t>
            </a:r>
            <a:r>
              <a:rPr lang="da-DK" dirty="0">
                <a:effectLst/>
              </a:rPr>
              <a:t> faktorer kan spille en rolle for resultatet. - See more at: http://sfi.dk/resumé_tidligere_anbragte_som_unge_voksne-10248.aspx#sthash.z7p2bhnr.dpuf</a:t>
            </a:r>
            <a:endParaRPr lang="da-DK" dirty="0"/>
          </a:p>
        </p:txBody>
      </p:sp>
      <p:sp>
        <p:nvSpPr>
          <p:cNvPr id="4" name="Pladsholder til slidenummer 3"/>
          <p:cNvSpPr>
            <a:spLocks noGrp="1"/>
          </p:cNvSpPr>
          <p:nvPr>
            <p:ph type="sldNum" sz="quarter" idx="10"/>
          </p:nvPr>
        </p:nvSpPr>
        <p:spPr/>
        <p:txBody>
          <a:bodyPr/>
          <a:lstStyle/>
          <a:p>
            <a:pPr>
              <a:defRPr/>
            </a:pPr>
            <a:fld id="{543CB688-9F75-4786-8250-4EC8C14C71DD}" type="slidenum">
              <a:rPr lang="da-DK" smtClean="0"/>
              <a:pPr>
                <a:defRPr/>
              </a:pPr>
              <a:t>35</a:t>
            </a:fld>
            <a:endParaRPr lang="da-DK"/>
          </a:p>
        </p:txBody>
      </p:sp>
    </p:spTree>
    <p:extLst>
      <p:ext uri="{BB962C8B-B14F-4D97-AF65-F5344CB8AC3E}">
        <p14:creationId xmlns:p14="http://schemas.microsoft.com/office/powerpoint/2010/main" val="4251881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a:t>Klik for at redigere titeltypografi i masteren</a:t>
            </a:r>
          </a:p>
        </p:txBody>
      </p:sp>
      <p:sp>
        <p:nvSpPr>
          <p:cNvPr id="3" name="U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a-DK"/>
              <a:t>Klik for at redigere undertiteltypografien i masteren</a:t>
            </a:r>
          </a:p>
        </p:txBody>
      </p:sp>
      <p:sp>
        <p:nvSpPr>
          <p:cNvPr id="4" name="Rectangle 4"/>
          <p:cNvSpPr>
            <a:spLocks noGrp="1" noChangeArrowheads="1"/>
          </p:cNvSpPr>
          <p:nvPr>
            <p:ph type="dt" sz="half" idx="10"/>
          </p:nvPr>
        </p:nvSpPr>
        <p:spPr>
          <a:ln/>
        </p:spPr>
        <p:txBody>
          <a:bodyPr/>
          <a:lstStyle>
            <a:lvl1pPr>
              <a:defRPr/>
            </a:lvl1pPr>
          </a:lstStyle>
          <a:p>
            <a:pPr>
              <a:defRPr/>
            </a:pPr>
            <a:r>
              <a:rPr lang="da-DK"/>
              <a:t>© Knud Aarup</a:t>
            </a:r>
          </a:p>
        </p:txBody>
      </p:sp>
      <p:sp>
        <p:nvSpPr>
          <p:cNvPr id="6" name="Rectangle 6"/>
          <p:cNvSpPr>
            <a:spLocks noGrp="1" noChangeArrowheads="1"/>
          </p:cNvSpPr>
          <p:nvPr>
            <p:ph type="sldNum" sz="quarter" idx="12"/>
          </p:nvPr>
        </p:nvSpPr>
        <p:spPr>
          <a:ln/>
        </p:spPr>
        <p:txBody>
          <a:bodyPr/>
          <a:lstStyle>
            <a:lvl1pPr>
              <a:defRPr/>
            </a:lvl1pPr>
          </a:lstStyle>
          <a:p>
            <a:pPr>
              <a:defRPr/>
            </a:pPr>
            <a:fld id="{38BE6C1F-FEFC-43AE-B5F5-A69A6D325275}" type="slidenum">
              <a:rPr lang="da-DK"/>
              <a:pPr>
                <a:defRPr/>
              </a:pPr>
              <a:t>‹nr.›</a:t>
            </a:fld>
            <a:endParaRPr lang="da-D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lodret titel 2"/>
          <p:cNvSpPr>
            <a:spLocks noGrp="1"/>
          </p:cNvSpPr>
          <p:nvPr>
            <p:ph type="body" orient="vert" idx="1"/>
          </p:nvPr>
        </p:nvSpPr>
        <p:spPr/>
        <p:txBody>
          <a:bodyPr vert="eaVert"/>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Rectangle 4"/>
          <p:cNvSpPr>
            <a:spLocks noGrp="1" noChangeArrowheads="1"/>
          </p:cNvSpPr>
          <p:nvPr>
            <p:ph type="dt" sz="half" idx="10"/>
          </p:nvPr>
        </p:nvSpPr>
        <p:spPr>
          <a:ln/>
        </p:spPr>
        <p:txBody>
          <a:bodyPr/>
          <a:lstStyle>
            <a:lvl1pPr>
              <a:defRPr/>
            </a:lvl1pPr>
          </a:lstStyle>
          <a:p>
            <a:pPr>
              <a:defRPr/>
            </a:pPr>
            <a:r>
              <a:rPr lang="da-DK"/>
              <a:t>© Knud Aarup</a:t>
            </a: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da-DK"/>
          </a:p>
        </p:txBody>
      </p:sp>
      <p:sp>
        <p:nvSpPr>
          <p:cNvPr id="6" name="Rectangle 6"/>
          <p:cNvSpPr>
            <a:spLocks noGrp="1" noChangeArrowheads="1"/>
          </p:cNvSpPr>
          <p:nvPr>
            <p:ph type="sldNum" sz="quarter" idx="12"/>
          </p:nvPr>
        </p:nvSpPr>
        <p:spPr>
          <a:ln/>
        </p:spPr>
        <p:txBody>
          <a:bodyPr/>
          <a:lstStyle>
            <a:lvl1pPr>
              <a:defRPr/>
            </a:lvl1pPr>
          </a:lstStyle>
          <a:p>
            <a:pPr>
              <a:defRPr/>
            </a:pPr>
            <a:fld id="{F91B9E5D-02AD-4BE5-A5BD-61B3A58C08FE}" type="slidenum">
              <a:rPr lang="da-DK"/>
              <a:pPr>
                <a:defRPr/>
              </a:pPr>
              <a:t>‹nr.›</a:t>
            </a:fld>
            <a:endParaRPr lang="da-D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a:t>Klik for at redigere titeltypografi i masteren</a:t>
            </a:r>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Rectangle 4"/>
          <p:cNvSpPr>
            <a:spLocks noGrp="1" noChangeArrowheads="1"/>
          </p:cNvSpPr>
          <p:nvPr>
            <p:ph type="dt" sz="half" idx="10"/>
          </p:nvPr>
        </p:nvSpPr>
        <p:spPr>
          <a:ln/>
        </p:spPr>
        <p:txBody>
          <a:bodyPr/>
          <a:lstStyle>
            <a:lvl1pPr>
              <a:defRPr/>
            </a:lvl1pPr>
          </a:lstStyle>
          <a:p>
            <a:pPr>
              <a:defRPr/>
            </a:pPr>
            <a:r>
              <a:rPr lang="da-DK"/>
              <a:t>© Knud Aarup</a:t>
            </a: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da-DK"/>
          </a:p>
        </p:txBody>
      </p:sp>
      <p:sp>
        <p:nvSpPr>
          <p:cNvPr id="6" name="Rectangle 6"/>
          <p:cNvSpPr>
            <a:spLocks noGrp="1" noChangeArrowheads="1"/>
          </p:cNvSpPr>
          <p:nvPr>
            <p:ph type="sldNum" sz="quarter" idx="12"/>
          </p:nvPr>
        </p:nvSpPr>
        <p:spPr>
          <a:ln/>
        </p:spPr>
        <p:txBody>
          <a:bodyPr/>
          <a:lstStyle>
            <a:lvl1pPr>
              <a:defRPr/>
            </a:lvl1pPr>
          </a:lstStyle>
          <a:p>
            <a:pPr>
              <a:defRPr/>
            </a:pPr>
            <a:fld id="{C1160383-CD25-4189-8492-970C62847CE4}" type="slidenum">
              <a:rPr lang="da-DK"/>
              <a:pPr>
                <a:defRPr/>
              </a:pPr>
              <a:t>‹nr.›</a:t>
            </a:fld>
            <a:endParaRPr lang="da-DK"/>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Titel og tab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da-DK"/>
              <a:t>Klik for at redigere titeltypografi i masteren</a:t>
            </a:r>
          </a:p>
        </p:txBody>
      </p:sp>
      <p:sp>
        <p:nvSpPr>
          <p:cNvPr id="3" name="Pladsholder til tabel 2"/>
          <p:cNvSpPr>
            <a:spLocks noGrp="1"/>
          </p:cNvSpPr>
          <p:nvPr>
            <p:ph type="tbl" idx="1"/>
          </p:nvPr>
        </p:nvSpPr>
        <p:spPr>
          <a:xfrm>
            <a:off x="457200" y="1600200"/>
            <a:ext cx="8229600" cy="4525963"/>
          </a:xfrm>
        </p:spPr>
        <p:txBody>
          <a:bodyPr/>
          <a:lstStyle/>
          <a:p>
            <a:pPr lvl="0"/>
            <a:endParaRPr lang="da-DK" noProof="0"/>
          </a:p>
        </p:txBody>
      </p:sp>
      <p:sp>
        <p:nvSpPr>
          <p:cNvPr id="4" name="Rectangle 4"/>
          <p:cNvSpPr>
            <a:spLocks noGrp="1" noChangeArrowheads="1"/>
          </p:cNvSpPr>
          <p:nvPr>
            <p:ph type="dt" sz="half" idx="10"/>
          </p:nvPr>
        </p:nvSpPr>
        <p:spPr>
          <a:ln/>
        </p:spPr>
        <p:txBody>
          <a:bodyPr/>
          <a:lstStyle>
            <a:lvl1pPr>
              <a:defRPr/>
            </a:lvl1pPr>
          </a:lstStyle>
          <a:p>
            <a:pPr>
              <a:defRPr/>
            </a:pPr>
            <a:r>
              <a:rPr lang="da-DK"/>
              <a:t>© Knud Aarup</a:t>
            </a: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da-DK"/>
          </a:p>
        </p:txBody>
      </p:sp>
      <p:sp>
        <p:nvSpPr>
          <p:cNvPr id="6" name="Rectangle 6"/>
          <p:cNvSpPr>
            <a:spLocks noGrp="1" noChangeArrowheads="1"/>
          </p:cNvSpPr>
          <p:nvPr>
            <p:ph type="sldNum" sz="quarter" idx="12"/>
          </p:nvPr>
        </p:nvSpPr>
        <p:spPr>
          <a:ln/>
        </p:spPr>
        <p:txBody>
          <a:bodyPr/>
          <a:lstStyle>
            <a:lvl1pPr>
              <a:defRPr/>
            </a:lvl1pPr>
          </a:lstStyle>
          <a:p>
            <a:pPr>
              <a:defRPr/>
            </a:pPr>
            <a:fld id="{C8B52DA9-BE86-4222-9ADA-43DD648CCA16}" type="slidenum">
              <a:rPr lang="da-DK"/>
              <a:pPr>
                <a:defRPr/>
              </a:pPr>
              <a:t>‹nr.›</a:t>
            </a:fld>
            <a:endParaRPr lang="da-DK"/>
          </a:p>
        </p:txBody>
      </p:sp>
    </p:spTree>
  </p:cSld>
  <p:clrMapOvr>
    <a:masterClrMapping/>
  </p:clrMapOvr>
  <p:transition>
    <p:cover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fourObj" preserve="1">
  <p:cSld name="Titel og fire indholdsobjekter">
    <p:spTree>
      <p:nvGrpSpPr>
        <p:cNvPr id="1" name=""/>
        <p:cNvGrpSpPr/>
        <p:nvPr/>
      </p:nvGrpSpPr>
      <p:grpSpPr>
        <a:xfrm>
          <a:off x="0" y="0"/>
          <a:ext cx="0" cy="0"/>
          <a:chOff x="0" y="0"/>
          <a:chExt cx="0" cy="0"/>
        </a:xfrm>
      </p:grpSpPr>
      <p:sp>
        <p:nvSpPr>
          <p:cNvPr id="2" name="Titel 1"/>
          <p:cNvSpPr>
            <a:spLocks noGrp="1"/>
          </p:cNvSpPr>
          <p:nvPr>
            <p:ph type="title" sz="quarter"/>
          </p:nvPr>
        </p:nvSpPr>
        <p:spPr>
          <a:xfrm>
            <a:off x="457200" y="274638"/>
            <a:ext cx="8229600" cy="1143000"/>
          </a:xfrm>
        </p:spPr>
        <p:txBody>
          <a:bodyPr/>
          <a:lstStyle/>
          <a:p>
            <a:r>
              <a:rPr lang="en-US"/>
              <a:t>Klik for at redigere titeltypografi i masteren</a:t>
            </a:r>
            <a:endParaRPr lang="da-DK"/>
          </a:p>
        </p:txBody>
      </p:sp>
      <p:sp>
        <p:nvSpPr>
          <p:cNvPr id="3" name="Pladsholder til indhold 2"/>
          <p:cNvSpPr>
            <a:spLocks noGrp="1"/>
          </p:cNvSpPr>
          <p:nvPr>
            <p:ph sz="quarter" idx="1"/>
          </p:nvPr>
        </p:nvSpPr>
        <p:spPr>
          <a:xfrm>
            <a:off x="457200" y="1600200"/>
            <a:ext cx="4038600" cy="2185988"/>
          </a:xfrm>
        </p:spPr>
        <p:txBody>
          <a:bodyPr/>
          <a:lstStyle/>
          <a:p>
            <a:pPr lvl="0"/>
            <a:r>
              <a:rPr lang="en-US"/>
              <a:t>Klik for at redigere typografi i masteren</a:t>
            </a:r>
          </a:p>
          <a:p>
            <a:pPr lvl="1"/>
            <a:r>
              <a:rPr lang="en-US"/>
              <a:t>Andet niveau</a:t>
            </a:r>
          </a:p>
          <a:p>
            <a:pPr lvl="2"/>
            <a:r>
              <a:rPr lang="en-US"/>
              <a:t>Tredje niveau</a:t>
            </a:r>
          </a:p>
          <a:p>
            <a:pPr lvl="3"/>
            <a:r>
              <a:rPr lang="en-US"/>
              <a:t>Fjerde niveau</a:t>
            </a:r>
          </a:p>
          <a:p>
            <a:pPr lvl="4"/>
            <a:r>
              <a:rPr lang="en-US"/>
              <a:t>Femte niveau</a:t>
            </a:r>
            <a:endParaRPr lang="da-DK"/>
          </a:p>
        </p:txBody>
      </p:sp>
      <p:sp>
        <p:nvSpPr>
          <p:cNvPr id="4" name="Pladsholder til indhold 3"/>
          <p:cNvSpPr>
            <a:spLocks noGrp="1"/>
          </p:cNvSpPr>
          <p:nvPr>
            <p:ph sz="quarter" idx="2"/>
          </p:nvPr>
        </p:nvSpPr>
        <p:spPr>
          <a:xfrm>
            <a:off x="4648200" y="1600200"/>
            <a:ext cx="4038600" cy="2185988"/>
          </a:xfrm>
        </p:spPr>
        <p:txBody>
          <a:bodyPr/>
          <a:lstStyle/>
          <a:p>
            <a:pPr lvl="0"/>
            <a:r>
              <a:rPr lang="en-US"/>
              <a:t>Klik for at redigere typografi i masteren</a:t>
            </a:r>
          </a:p>
          <a:p>
            <a:pPr lvl="1"/>
            <a:r>
              <a:rPr lang="en-US"/>
              <a:t>Andet niveau</a:t>
            </a:r>
          </a:p>
          <a:p>
            <a:pPr lvl="2"/>
            <a:r>
              <a:rPr lang="en-US"/>
              <a:t>Tredje niveau</a:t>
            </a:r>
          </a:p>
          <a:p>
            <a:pPr lvl="3"/>
            <a:r>
              <a:rPr lang="en-US"/>
              <a:t>Fjerde niveau</a:t>
            </a:r>
          </a:p>
          <a:p>
            <a:pPr lvl="4"/>
            <a:r>
              <a:rPr lang="en-US"/>
              <a:t>Femte niveau</a:t>
            </a:r>
            <a:endParaRPr lang="da-DK"/>
          </a:p>
        </p:txBody>
      </p:sp>
      <p:sp>
        <p:nvSpPr>
          <p:cNvPr id="5" name="Pladsholder til indhold 4"/>
          <p:cNvSpPr>
            <a:spLocks noGrp="1"/>
          </p:cNvSpPr>
          <p:nvPr>
            <p:ph sz="quarter" idx="3"/>
          </p:nvPr>
        </p:nvSpPr>
        <p:spPr>
          <a:xfrm>
            <a:off x="457200" y="3938588"/>
            <a:ext cx="4038600" cy="2187575"/>
          </a:xfrm>
        </p:spPr>
        <p:txBody>
          <a:bodyPr/>
          <a:lstStyle/>
          <a:p>
            <a:pPr lvl="0"/>
            <a:r>
              <a:rPr lang="en-US"/>
              <a:t>Klik for at redigere typografi i masteren</a:t>
            </a:r>
          </a:p>
          <a:p>
            <a:pPr lvl="1"/>
            <a:r>
              <a:rPr lang="en-US"/>
              <a:t>Andet niveau</a:t>
            </a:r>
          </a:p>
          <a:p>
            <a:pPr lvl="2"/>
            <a:r>
              <a:rPr lang="en-US"/>
              <a:t>Tredje niveau</a:t>
            </a:r>
          </a:p>
          <a:p>
            <a:pPr lvl="3"/>
            <a:r>
              <a:rPr lang="en-US"/>
              <a:t>Fjerde niveau</a:t>
            </a:r>
          </a:p>
          <a:p>
            <a:pPr lvl="4"/>
            <a:r>
              <a:rPr lang="en-US"/>
              <a:t>Femte niveau</a:t>
            </a:r>
            <a:endParaRPr lang="da-DK"/>
          </a:p>
        </p:txBody>
      </p:sp>
      <p:sp>
        <p:nvSpPr>
          <p:cNvPr id="6" name="Pladsholder til indhold 5"/>
          <p:cNvSpPr>
            <a:spLocks noGrp="1"/>
          </p:cNvSpPr>
          <p:nvPr>
            <p:ph sz="quarter" idx="4"/>
          </p:nvPr>
        </p:nvSpPr>
        <p:spPr>
          <a:xfrm>
            <a:off x="4648200" y="3938588"/>
            <a:ext cx="4038600" cy="2187575"/>
          </a:xfrm>
        </p:spPr>
        <p:txBody>
          <a:bodyPr/>
          <a:lstStyle/>
          <a:p>
            <a:pPr lvl="0"/>
            <a:r>
              <a:rPr lang="en-US"/>
              <a:t>Klik for at redigere typografi i masteren</a:t>
            </a:r>
          </a:p>
          <a:p>
            <a:pPr lvl="1"/>
            <a:r>
              <a:rPr lang="en-US"/>
              <a:t>Andet niveau</a:t>
            </a:r>
          </a:p>
          <a:p>
            <a:pPr lvl="2"/>
            <a:r>
              <a:rPr lang="en-US"/>
              <a:t>Tredje niveau</a:t>
            </a:r>
          </a:p>
          <a:p>
            <a:pPr lvl="3"/>
            <a:r>
              <a:rPr lang="en-US"/>
              <a:t>Fjerde niveau</a:t>
            </a:r>
          </a:p>
          <a:p>
            <a:pPr lvl="4"/>
            <a:r>
              <a:rPr lang="en-US"/>
              <a:t>Femte niveau</a:t>
            </a:r>
            <a:endParaRPr lang="da-DK"/>
          </a:p>
        </p:txBody>
      </p:sp>
      <p:sp>
        <p:nvSpPr>
          <p:cNvPr id="7" name="Rectangle 4"/>
          <p:cNvSpPr>
            <a:spLocks noGrp="1" noChangeArrowheads="1"/>
          </p:cNvSpPr>
          <p:nvPr>
            <p:ph type="dt" sz="half" idx="10"/>
          </p:nvPr>
        </p:nvSpPr>
        <p:spPr>
          <a:ln/>
        </p:spPr>
        <p:txBody>
          <a:bodyPr/>
          <a:lstStyle>
            <a:lvl1pPr>
              <a:defRPr/>
            </a:lvl1pPr>
          </a:lstStyle>
          <a:p>
            <a:pPr>
              <a:defRPr/>
            </a:pPr>
            <a:r>
              <a:rPr lang="da-DK"/>
              <a:t>© Knud Aarup</a:t>
            </a:r>
          </a:p>
        </p:txBody>
      </p:sp>
      <p:sp>
        <p:nvSpPr>
          <p:cNvPr id="8"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da-DK"/>
          </a:p>
        </p:txBody>
      </p:sp>
      <p:sp>
        <p:nvSpPr>
          <p:cNvPr id="9" name="Rectangle 6"/>
          <p:cNvSpPr>
            <a:spLocks noGrp="1" noChangeArrowheads="1"/>
          </p:cNvSpPr>
          <p:nvPr>
            <p:ph type="sldNum" sz="quarter" idx="12"/>
          </p:nvPr>
        </p:nvSpPr>
        <p:spPr>
          <a:ln/>
        </p:spPr>
        <p:txBody>
          <a:bodyPr/>
          <a:lstStyle>
            <a:lvl1pPr>
              <a:defRPr/>
            </a:lvl1pPr>
          </a:lstStyle>
          <a:p>
            <a:pPr>
              <a:defRPr/>
            </a:pPr>
            <a:fld id="{7874696C-2429-4C6B-8350-B7B6AE45B0F7}" type="slidenum">
              <a:rPr lang="da-DK"/>
              <a:pPr>
                <a:defRPr/>
              </a:pPr>
              <a:t>‹nr.›</a:t>
            </a:fld>
            <a:endParaRPr lang="da-DK"/>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718457"/>
            <a:ext cx="7772400" cy="5461907"/>
          </a:xfrm>
        </p:spPr>
        <p:txBody>
          <a:bodyPr/>
          <a:lstStyle/>
          <a:p>
            <a:r>
              <a:rPr lang="da-DK"/>
              <a:t>Klik for at redigere i master</a:t>
            </a:r>
            <a:endParaRPr lang="da-DK" dirty="0"/>
          </a:p>
        </p:txBody>
      </p:sp>
      <p:sp>
        <p:nvSpPr>
          <p:cNvPr id="4" name="Rectangle 4"/>
          <p:cNvSpPr>
            <a:spLocks noGrp="1" noChangeArrowheads="1"/>
          </p:cNvSpPr>
          <p:nvPr>
            <p:ph type="dt" sz="half" idx="10"/>
          </p:nvPr>
        </p:nvSpPr>
        <p:spPr>
          <a:ln/>
        </p:spPr>
        <p:txBody>
          <a:bodyPr/>
          <a:lstStyle>
            <a:lvl1pPr>
              <a:defRPr/>
            </a:lvl1pPr>
          </a:lstStyle>
          <a:p>
            <a:pPr>
              <a:defRPr/>
            </a:pPr>
            <a:r>
              <a:rPr lang="da-DK"/>
              <a:t>© Knud Aarup</a:t>
            </a:r>
          </a:p>
        </p:txBody>
      </p:sp>
    </p:spTree>
    <p:extLst>
      <p:ext uri="{BB962C8B-B14F-4D97-AF65-F5344CB8AC3E}">
        <p14:creationId xmlns:p14="http://schemas.microsoft.com/office/powerpoint/2010/main" val="3321115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tx1"/>
          </a:solidFill>
        </p:spPr>
        <p:txBody>
          <a:bodyPr/>
          <a:lstStyle>
            <a:lvl1pPr>
              <a:defRPr>
                <a:solidFill>
                  <a:srgbClr val="FFFF00"/>
                </a:solidFill>
              </a:defRPr>
            </a:lvl1pPr>
          </a:lstStyle>
          <a:p>
            <a:r>
              <a:rPr lang="da-DK" dirty="0"/>
              <a:t>Klik for at redigere titeltypografi i masteren</a:t>
            </a:r>
          </a:p>
        </p:txBody>
      </p:sp>
      <p:sp>
        <p:nvSpPr>
          <p:cNvPr id="3" name="Pladsholder til indhold 2"/>
          <p:cNvSpPr>
            <a:spLocks noGrp="1"/>
          </p:cNvSpPr>
          <p:nvPr>
            <p:ph idx="1"/>
          </p:nvPr>
        </p:nvSpPr>
        <p:spPr/>
        <p:txBody>
          <a:bodyPr/>
          <a:lstStyle/>
          <a:p>
            <a:pPr lvl="0"/>
            <a:r>
              <a:rPr lang="da-DK" dirty="0"/>
              <a:t>Klik for at redigere typografi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Rectangle 4"/>
          <p:cNvSpPr>
            <a:spLocks noGrp="1" noChangeArrowheads="1"/>
          </p:cNvSpPr>
          <p:nvPr>
            <p:ph type="dt" sz="half" idx="10"/>
          </p:nvPr>
        </p:nvSpPr>
        <p:spPr>
          <a:ln/>
        </p:spPr>
        <p:txBody>
          <a:bodyPr/>
          <a:lstStyle>
            <a:lvl1pPr>
              <a:defRPr/>
            </a:lvl1pPr>
          </a:lstStyle>
          <a:p>
            <a:pPr>
              <a:defRPr/>
            </a:pPr>
            <a:r>
              <a:rPr lang="da-DK"/>
              <a:t>© Knud Aarup</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fsnitsoversk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2313" y="1153392"/>
            <a:ext cx="7772400" cy="4615584"/>
          </a:xfrm>
        </p:spPr>
        <p:txBody>
          <a:bodyPr anchor="t"/>
          <a:lstStyle>
            <a:lvl1pPr algn="ctr">
              <a:defRPr sz="4000" b="1" cap="all"/>
            </a:lvl1pPr>
          </a:lstStyle>
          <a:p>
            <a:br>
              <a:rPr lang="da-DK" dirty="0"/>
            </a:br>
            <a:r>
              <a:rPr lang="da-DK" dirty="0"/>
              <a:t>Klik for at redigere titeltypografi i masteren</a:t>
            </a:r>
          </a:p>
        </p:txBody>
      </p:sp>
      <p:sp>
        <p:nvSpPr>
          <p:cNvPr id="4" name="Rectangle 4"/>
          <p:cNvSpPr>
            <a:spLocks noGrp="1" noChangeArrowheads="1"/>
          </p:cNvSpPr>
          <p:nvPr>
            <p:ph type="dt" sz="half" idx="10"/>
          </p:nvPr>
        </p:nvSpPr>
        <p:spPr>
          <a:ln/>
        </p:spPr>
        <p:txBody>
          <a:bodyPr/>
          <a:lstStyle>
            <a:lvl1pPr>
              <a:defRPr/>
            </a:lvl1pPr>
          </a:lstStyle>
          <a:p>
            <a:pPr>
              <a:defRPr/>
            </a:pPr>
            <a:r>
              <a:rPr lang="da-DK"/>
              <a:t>© Knud Aarup</a:t>
            </a:r>
          </a:p>
        </p:txBody>
      </p:sp>
      <p:sp>
        <p:nvSpPr>
          <p:cNvPr id="6" name="Rectangle 6"/>
          <p:cNvSpPr>
            <a:spLocks noGrp="1" noChangeArrowheads="1"/>
          </p:cNvSpPr>
          <p:nvPr>
            <p:ph type="sldNum" sz="quarter" idx="12"/>
          </p:nvPr>
        </p:nvSpPr>
        <p:spPr>
          <a:ln/>
        </p:spPr>
        <p:txBody>
          <a:bodyPr/>
          <a:lstStyle>
            <a:lvl1pPr>
              <a:defRPr/>
            </a:lvl1pPr>
          </a:lstStyle>
          <a:p>
            <a:pPr>
              <a:defRPr/>
            </a:pPr>
            <a:fld id="{9E29A2B2-ADC3-432F-A68A-0D3A32BE010E}" type="slidenum">
              <a:rPr lang="da-DK"/>
              <a:pPr>
                <a:defRPr/>
              </a:pPr>
              <a:t>‹nr.›</a:t>
            </a:fld>
            <a:endParaRPr lang="da-D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5" name="Rectangle 4"/>
          <p:cNvSpPr>
            <a:spLocks noGrp="1" noChangeArrowheads="1"/>
          </p:cNvSpPr>
          <p:nvPr>
            <p:ph type="dt" sz="half" idx="10"/>
          </p:nvPr>
        </p:nvSpPr>
        <p:spPr>
          <a:ln/>
        </p:spPr>
        <p:txBody>
          <a:bodyPr/>
          <a:lstStyle>
            <a:lvl1pPr>
              <a:defRPr/>
            </a:lvl1pPr>
          </a:lstStyle>
          <a:p>
            <a:pPr>
              <a:defRPr/>
            </a:pPr>
            <a:r>
              <a:rPr lang="da-DK"/>
              <a:t>© Knud Aarup</a:t>
            </a:r>
          </a:p>
        </p:txBody>
      </p:sp>
      <p:sp>
        <p:nvSpPr>
          <p:cNvPr id="7" name="Rectangle 6"/>
          <p:cNvSpPr>
            <a:spLocks noGrp="1" noChangeArrowheads="1"/>
          </p:cNvSpPr>
          <p:nvPr>
            <p:ph type="sldNum" sz="quarter" idx="12"/>
          </p:nvPr>
        </p:nvSpPr>
        <p:spPr>
          <a:ln/>
        </p:spPr>
        <p:txBody>
          <a:bodyPr/>
          <a:lstStyle>
            <a:lvl1pPr>
              <a:defRPr/>
            </a:lvl1pPr>
          </a:lstStyle>
          <a:p>
            <a:pPr>
              <a:defRPr/>
            </a:pPr>
            <a:fld id="{5E726B89-680D-40F2-AE02-0F8285D6449E}" type="slidenum">
              <a:rPr lang="da-DK"/>
              <a:pPr>
                <a:defRPr/>
              </a:pPr>
              <a:t>‹nr.›</a:t>
            </a:fld>
            <a:endParaRPr lang="da-D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a:t>Klik for at redigere titeltypografi i masteren</a:t>
            </a:r>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typografi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typografi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7" name="Rectangle 4"/>
          <p:cNvSpPr>
            <a:spLocks noGrp="1" noChangeArrowheads="1"/>
          </p:cNvSpPr>
          <p:nvPr>
            <p:ph type="dt" sz="half" idx="10"/>
          </p:nvPr>
        </p:nvSpPr>
        <p:spPr>
          <a:ln/>
        </p:spPr>
        <p:txBody>
          <a:bodyPr/>
          <a:lstStyle>
            <a:lvl1pPr>
              <a:defRPr/>
            </a:lvl1pPr>
          </a:lstStyle>
          <a:p>
            <a:pPr>
              <a:defRPr/>
            </a:pPr>
            <a:r>
              <a:rPr lang="da-DK"/>
              <a:t>© Knud Aarup</a:t>
            </a:r>
          </a:p>
        </p:txBody>
      </p:sp>
      <p:sp>
        <p:nvSpPr>
          <p:cNvPr id="9" name="Rectangle 6"/>
          <p:cNvSpPr>
            <a:spLocks noGrp="1" noChangeArrowheads="1"/>
          </p:cNvSpPr>
          <p:nvPr>
            <p:ph type="sldNum" sz="quarter" idx="12"/>
          </p:nvPr>
        </p:nvSpPr>
        <p:spPr>
          <a:ln/>
        </p:spPr>
        <p:txBody>
          <a:bodyPr/>
          <a:lstStyle>
            <a:lvl1pPr>
              <a:defRPr/>
            </a:lvl1pPr>
          </a:lstStyle>
          <a:p>
            <a:pPr>
              <a:defRPr/>
            </a:pPr>
            <a:fld id="{B1A46078-B42D-4BA1-A5B3-3D13678B1646}" type="slidenum">
              <a:rPr lang="da-DK"/>
              <a:pPr>
                <a:defRPr/>
              </a:pPr>
              <a:t>‹nr.›</a:t>
            </a:fld>
            <a:endParaRPr lang="da-D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Rectangle 4"/>
          <p:cNvSpPr>
            <a:spLocks noGrp="1" noChangeArrowheads="1"/>
          </p:cNvSpPr>
          <p:nvPr>
            <p:ph type="dt" sz="half" idx="10"/>
          </p:nvPr>
        </p:nvSpPr>
        <p:spPr>
          <a:ln/>
        </p:spPr>
        <p:txBody>
          <a:bodyPr/>
          <a:lstStyle>
            <a:lvl1pPr>
              <a:defRPr/>
            </a:lvl1pPr>
          </a:lstStyle>
          <a:p>
            <a:pPr>
              <a:defRPr/>
            </a:pPr>
            <a:r>
              <a:rPr lang="da-DK"/>
              <a:t>© Knud Aarup</a:t>
            </a: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da-DK"/>
          </a:p>
        </p:txBody>
      </p:sp>
      <p:sp>
        <p:nvSpPr>
          <p:cNvPr id="5" name="Rectangle 6"/>
          <p:cNvSpPr>
            <a:spLocks noGrp="1" noChangeArrowheads="1"/>
          </p:cNvSpPr>
          <p:nvPr>
            <p:ph type="sldNum" sz="quarter" idx="12"/>
          </p:nvPr>
        </p:nvSpPr>
        <p:spPr>
          <a:ln/>
        </p:spPr>
        <p:txBody>
          <a:bodyPr/>
          <a:lstStyle>
            <a:lvl1pPr>
              <a:defRPr/>
            </a:lvl1pPr>
          </a:lstStyle>
          <a:p>
            <a:pPr>
              <a:defRPr/>
            </a:pPr>
            <a:fld id="{B1ABE879-B424-42DB-81DE-8388D207852E}" type="slidenum">
              <a:rPr lang="da-DK"/>
              <a:pPr>
                <a:defRPr/>
              </a:pPr>
              <a:t>‹nr.›</a:t>
            </a:fld>
            <a:endParaRPr lang="da-D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da-DK"/>
              <a:t>© Knud Aarup</a:t>
            </a:r>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da-DK"/>
          </a:p>
        </p:txBody>
      </p:sp>
      <p:sp>
        <p:nvSpPr>
          <p:cNvPr id="4" name="Rectangle 6"/>
          <p:cNvSpPr>
            <a:spLocks noGrp="1" noChangeArrowheads="1"/>
          </p:cNvSpPr>
          <p:nvPr>
            <p:ph type="sldNum" sz="quarter" idx="12"/>
          </p:nvPr>
        </p:nvSpPr>
        <p:spPr>
          <a:ln/>
        </p:spPr>
        <p:txBody>
          <a:bodyPr/>
          <a:lstStyle>
            <a:lvl1pPr>
              <a:defRPr/>
            </a:lvl1pPr>
          </a:lstStyle>
          <a:p>
            <a:pPr>
              <a:defRPr/>
            </a:pPr>
            <a:fld id="{0F9C9D51-1F43-4DFB-8CD7-F910131780B4}" type="slidenum">
              <a:rPr lang="da-DK"/>
              <a:pPr>
                <a:defRPr/>
              </a:pPr>
              <a:t>‹nr.›</a:t>
            </a:fld>
            <a:endParaRPr lang="da-D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a:t>Klik for at redigere titeltypografi i masteren</a:t>
            </a:r>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typografi i masteren</a:t>
            </a:r>
          </a:p>
        </p:txBody>
      </p:sp>
      <p:sp>
        <p:nvSpPr>
          <p:cNvPr id="5" name="Rectangle 4"/>
          <p:cNvSpPr>
            <a:spLocks noGrp="1" noChangeArrowheads="1"/>
          </p:cNvSpPr>
          <p:nvPr>
            <p:ph type="dt" sz="half" idx="10"/>
          </p:nvPr>
        </p:nvSpPr>
        <p:spPr>
          <a:ln/>
        </p:spPr>
        <p:txBody>
          <a:bodyPr/>
          <a:lstStyle>
            <a:lvl1pPr>
              <a:defRPr/>
            </a:lvl1pPr>
          </a:lstStyle>
          <a:p>
            <a:pPr>
              <a:defRPr/>
            </a:pPr>
            <a:r>
              <a:rPr lang="da-DK"/>
              <a:t>© Knud Aarup</a:t>
            </a:r>
          </a:p>
        </p:txBody>
      </p:sp>
      <p:sp>
        <p:nvSpPr>
          <p:cNvPr id="6"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da-DK"/>
          </a:p>
        </p:txBody>
      </p:sp>
      <p:sp>
        <p:nvSpPr>
          <p:cNvPr id="7" name="Rectangle 6"/>
          <p:cNvSpPr>
            <a:spLocks noGrp="1" noChangeArrowheads="1"/>
          </p:cNvSpPr>
          <p:nvPr>
            <p:ph type="sldNum" sz="quarter" idx="12"/>
          </p:nvPr>
        </p:nvSpPr>
        <p:spPr>
          <a:ln/>
        </p:spPr>
        <p:txBody>
          <a:bodyPr/>
          <a:lstStyle>
            <a:lvl1pPr>
              <a:defRPr/>
            </a:lvl1pPr>
          </a:lstStyle>
          <a:p>
            <a:pPr>
              <a:defRPr/>
            </a:pPr>
            <a:fld id="{8B3421B8-E4C6-47B6-B14B-B80792B6399F}" type="slidenum">
              <a:rPr lang="da-DK"/>
              <a:pPr>
                <a:defRPr/>
              </a:pPr>
              <a:t>‹nr.›</a:t>
            </a:fld>
            <a:endParaRPr lang="da-D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a:t>Klik for at redigere titeltypografi i masteren</a:t>
            </a:r>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typografi i masteren</a:t>
            </a:r>
          </a:p>
        </p:txBody>
      </p:sp>
      <p:sp>
        <p:nvSpPr>
          <p:cNvPr id="5" name="Rectangle 4"/>
          <p:cNvSpPr>
            <a:spLocks noGrp="1" noChangeArrowheads="1"/>
          </p:cNvSpPr>
          <p:nvPr>
            <p:ph type="dt" sz="half" idx="10"/>
          </p:nvPr>
        </p:nvSpPr>
        <p:spPr>
          <a:ln/>
        </p:spPr>
        <p:txBody>
          <a:bodyPr/>
          <a:lstStyle>
            <a:lvl1pPr>
              <a:defRPr/>
            </a:lvl1pPr>
          </a:lstStyle>
          <a:p>
            <a:pPr>
              <a:defRPr/>
            </a:pPr>
            <a:r>
              <a:rPr lang="da-DK"/>
              <a:t>© Knud Aarup</a:t>
            </a:r>
          </a:p>
        </p:txBody>
      </p:sp>
      <p:sp>
        <p:nvSpPr>
          <p:cNvPr id="6"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da-DK"/>
          </a:p>
        </p:txBody>
      </p:sp>
      <p:sp>
        <p:nvSpPr>
          <p:cNvPr id="7" name="Rectangle 6"/>
          <p:cNvSpPr>
            <a:spLocks noGrp="1" noChangeArrowheads="1"/>
          </p:cNvSpPr>
          <p:nvPr>
            <p:ph type="sldNum" sz="quarter" idx="12"/>
          </p:nvPr>
        </p:nvSpPr>
        <p:spPr>
          <a:ln/>
        </p:spPr>
        <p:txBody>
          <a:bodyPr/>
          <a:lstStyle>
            <a:lvl1pPr>
              <a:defRPr/>
            </a:lvl1pPr>
          </a:lstStyle>
          <a:p>
            <a:pPr>
              <a:defRPr/>
            </a:pPr>
            <a:fld id="{5E779BE4-42C8-4C0B-B1C2-5B54EF2A2945}" type="slidenum">
              <a:rPr lang="da-DK"/>
              <a:pPr>
                <a:defRPr/>
              </a:pPr>
              <a:t>‹nr.›</a:t>
            </a:fld>
            <a:endParaRPr lang="da-D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p:cNvPicPr>
            <a:picLocks noChangeAspect="1" noChangeArrowheads="1"/>
          </p:cNvPicPr>
          <p:nvPr userDrawn="1"/>
        </p:nvPicPr>
        <p:blipFill>
          <a:blip r:embed="rId16" cstate="print"/>
          <a:srcRect/>
          <a:stretch>
            <a:fillRect/>
          </a:stretch>
        </p:blipFill>
        <p:spPr bwMode="auto">
          <a:xfrm>
            <a:off x="6372225" y="6216650"/>
            <a:ext cx="2771775" cy="641350"/>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274638"/>
            <a:ext cx="8229600" cy="1143000"/>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da-DK" dirty="0"/>
              <a:t>Klik for at redigere titeltypografi i masteren</a:t>
            </a:r>
          </a:p>
        </p:txBody>
      </p:sp>
      <p:sp>
        <p:nvSpPr>
          <p:cNvPr id="1028"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2" name="Rectangle 4"/>
          <p:cNvSpPr>
            <a:spLocks noGrp="1" noChangeArrowheads="1"/>
          </p:cNvSpPr>
          <p:nvPr>
            <p:ph type="dt" sz="half" idx="2"/>
          </p:nvPr>
        </p:nvSpPr>
        <p:spPr bwMode="auto">
          <a:xfrm>
            <a:off x="179388" y="6589713"/>
            <a:ext cx="2133600" cy="268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mn-lt"/>
              </a:defRPr>
            </a:lvl1pPr>
          </a:lstStyle>
          <a:p>
            <a:pPr>
              <a:defRPr/>
            </a:pPr>
            <a:r>
              <a:rPr lang="da-DK"/>
              <a:t>© Knud Aarup</a:t>
            </a:r>
          </a:p>
        </p:txBody>
      </p:sp>
      <p:sp>
        <p:nvSpPr>
          <p:cNvPr id="1030" name="Rectangle 6"/>
          <p:cNvSpPr>
            <a:spLocks noGrp="1" noChangeArrowheads="1"/>
          </p:cNvSpPr>
          <p:nvPr>
            <p:ph type="sldNum" sz="quarter" idx="4"/>
          </p:nvPr>
        </p:nvSpPr>
        <p:spPr bwMode="auto">
          <a:xfrm>
            <a:off x="7010400" y="6524625"/>
            <a:ext cx="2133600"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mn-lt"/>
              </a:defRPr>
            </a:lvl1pPr>
          </a:lstStyle>
          <a:p>
            <a:pPr>
              <a:defRPr/>
            </a:pPr>
            <a:fld id="{4F4BEA88-8ADC-404E-A5DD-4CE0380126EA}" type="slidenum">
              <a:rPr lang="da-DK"/>
              <a:pPr>
                <a:defRPr/>
              </a:pPr>
              <a:t>‹nr.›</a:t>
            </a:fld>
            <a:endParaRPr lang="da-D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p:cover dir="r"/>
  </p:transition>
  <p:hf sldNum="0" hdr="0" ftr="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rgbClr val="000066"/>
          </a:solidFill>
          <a:latin typeface="Verdana" pitchFamily="34" charset="0"/>
        </a:defRPr>
      </a:lvl2pPr>
      <a:lvl3pPr algn="ctr" rtl="0" eaLnBrk="0" fontAlgn="base" hangingPunct="0">
        <a:spcBef>
          <a:spcPct val="0"/>
        </a:spcBef>
        <a:spcAft>
          <a:spcPct val="0"/>
        </a:spcAft>
        <a:defRPr sz="3600">
          <a:solidFill>
            <a:srgbClr val="000066"/>
          </a:solidFill>
          <a:latin typeface="Verdana" pitchFamily="34" charset="0"/>
        </a:defRPr>
      </a:lvl3pPr>
      <a:lvl4pPr algn="ctr" rtl="0" eaLnBrk="0" fontAlgn="base" hangingPunct="0">
        <a:spcBef>
          <a:spcPct val="0"/>
        </a:spcBef>
        <a:spcAft>
          <a:spcPct val="0"/>
        </a:spcAft>
        <a:defRPr sz="3600">
          <a:solidFill>
            <a:srgbClr val="000066"/>
          </a:solidFill>
          <a:latin typeface="Verdana" pitchFamily="34" charset="0"/>
        </a:defRPr>
      </a:lvl4pPr>
      <a:lvl5pPr algn="ctr" rtl="0" eaLnBrk="0" fontAlgn="base" hangingPunct="0">
        <a:spcBef>
          <a:spcPct val="0"/>
        </a:spcBef>
        <a:spcAft>
          <a:spcPct val="0"/>
        </a:spcAft>
        <a:defRPr sz="3600">
          <a:solidFill>
            <a:srgbClr val="000066"/>
          </a:solidFill>
          <a:latin typeface="Verdana" pitchFamily="34" charset="0"/>
        </a:defRPr>
      </a:lvl5pPr>
      <a:lvl6pPr marL="457200" algn="ctr" rtl="0" fontAlgn="base">
        <a:spcBef>
          <a:spcPct val="0"/>
        </a:spcBef>
        <a:spcAft>
          <a:spcPct val="0"/>
        </a:spcAft>
        <a:defRPr sz="3600">
          <a:solidFill>
            <a:srgbClr val="000066"/>
          </a:solidFill>
          <a:latin typeface="Verdana" pitchFamily="34" charset="0"/>
        </a:defRPr>
      </a:lvl6pPr>
      <a:lvl7pPr marL="914400" algn="ctr" rtl="0" fontAlgn="base">
        <a:spcBef>
          <a:spcPct val="0"/>
        </a:spcBef>
        <a:spcAft>
          <a:spcPct val="0"/>
        </a:spcAft>
        <a:defRPr sz="3600">
          <a:solidFill>
            <a:srgbClr val="000066"/>
          </a:solidFill>
          <a:latin typeface="Verdana" pitchFamily="34" charset="0"/>
        </a:defRPr>
      </a:lvl7pPr>
      <a:lvl8pPr marL="1371600" algn="ctr" rtl="0" fontAlgn="base">
        <a:spcBef>
          <a:spcPct val="0"/>
        </a:spcBef>
        <a:spcAft>
          <a:spcPct val="0"/>
        </a:spcAft>
        <a:defRPr sz="3600">
          <a:solidFill>
            <a:srgbClr val="000066"/>
          </a:solidFill>
          <a:latin typeface="Verdana" pitchFamily="34" charset="0"/>
        </a:defRPr>
      </a:lvl8pPr>
      <a:lvl9pPr marL="1828800" algn="ctr" rtl="0" fontAlgn="base">
        <a:spcBef>
          <a:spcPct val="0"/>
        </a:spcBef>
        <a:spcAft>
          <a:spcPct val="0"/>
        </a:spcAft>
        <a:defRPr sz="3600">
          <a:solidFill>
            <a:srgbClr val="000066"/>
          </a:solidFill>
          <a:latin typeface="Verdana" pitchFamily="34" charset="0"/>
        </a:defRPr>
      </a:lvl9pPr>
    </p:titleStyle>
    <p:bodyStyle>
      <a:lvl1pPr marL="342900" indent="-342900" algn="l" rtl="0" eaLnBrk="0" fontAlgn="base" hangingPunct="0">
        <a:spcBef>
          <a:spcPct val="20000"/>
        </a:spcBef>
        <a:spcAft>
          <a:spcPct val="0"/>
        </a:spcAft>
        <a:buChar char="•"/>
        <a:defRPr sz="3200">
          <a:solidFill>
            <a:srgbClr val="000066"/>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66"/>
          </a:solidFill>
          <a:latin typeface="+mn-lt"/>
        </a:defRPr>
      </a:lvl2pPr>
      <a:lvl3pPr marL="1143000" indent="-228600" algn="l" rtl="0" eaLnBrk="0" fontAlgn="base" hangingPunct="0">
        <a:spcBef>
          <a:spcPct val="20000"/>
        </a:spcBef>
        <a:spcAft>
          <a:spcPct val="0"/>
        </a:spcAft>
        <a:buChar char="•"/>
        <a:defRPr sz="2400">
          <a:solidFill>
            <a:srgbClr val="000066"/>
          </a:solidFill>
          <a:latin typeface="+mn-lt"/>
        </a:defRPr>
      </a:lvl3pPr>
      <a:lvl4pPr marL="1600200" indent="-228600" algn="l" rtl="0" eaLnBrk="0" fontAlgn="base" hangingPunct="0">
        <a:spcBef>
          <a:spcPct val="20000"/>
        </a:spcBef>
        <a:spcAft>
          <a:spcPct val="0"/>
        </a:spcAft>
        <a:buChar char="–"/>
        <a:defRPr sz="2000">
          <a:solidFill>
            <a:srgbClr val="000066"/>
          </a:solidFill>
          <a:latin typeface="+mn-lt"/>
        </a:defRPr>
      </a:lvl4pPr>
      <a:lvl5pPr marL="2057400" indent="-228600" algn="l" rtl="0" eaLnBrk="0" fontAlgn="base" hangingPunct="0">
        <a:spcBef>
          <a:spcPct val="20000"/>
        </a:spcBef>
        <a:spcAft>
          <a:spcPct val="0"/>
        </a:spcAft>
        <a:buChar char="»"/>
        <a:defRPr sz="2000">
          <a:solidFill>
            <a:srgbClr val="000066"/>
          </a:solidFill>
          <a:latin typeface="+mn-lt"/>
        </a:defRPr>
      </a:lvl5pPr>
      <a:lvl6pPr marL="2514600" indent="-228600" algn="l" rtl="0" fontAlgn="base">
        <a:spcBef>
          <a:spcPct val="20000"/>
        </a:spcBef>
        <a:spcAft>
          <a:spcPct val="0"/>
        </a:spcAft>
        <a:buChar char="»"/>
        <a:defRPr sz="2000">
          <a:solidFill>
            <a:srgbClr val="000066"/>
          </a:solidFill>
          <a:latin typeface="+mn-lt"/>
        </a:defRPr>
      </a:lvl6pPr>
      <a:lvl7pPr marL="2971800" indent="-228600" algn="l" rtl="0" fontAlgn="base">
        <a:spcBef>
          <a:spcPct val="20000"/>
        </a:spcBef>
        <a:spcAft>
          <a:spcPct val="0"/>
        </a:spcAft>
        <a:buChar char="»"/>
        <a:defRPr sz="2000">
          <a:solidFill>
            <a:srgbClr val="000066"/>
          </a:solidFill>
          <a:latin typeface="+mn-lt"/>
        </a:defRPr>
      </a:lvl7pPr>
      <a:lvl8pPr marL="3429000" indent="-228600" algn="l" rtl="0" fontAlgn="base">
        <a:spcBef>
          <a:spcPct val="20000"/>
        </a:spcBef>
        <a:spcAft>
          <a:spcPct val="0"/>
        </a:spcAft>
        <a:buChar char="»"/>
        <a:defRPr sz="2000">
          <a:solidFill>
            <a:srgbClr val="000066"/>
          </a:solidFill>
          <a:latin typeface="+mn-lt"/>
        </a:defRPr>
      </a:lvl8pPr>
      <a:lvl9pPr marL="3886200" indent="-228600" algn="l" rtl="0" fontAlgn="base">
        <a:spcBef>
          <a:spcPct val="20000"/>
        </a:spcBef>
        <a:spcAft>
          <a:spcPct val="0"/>
        </a:spcAft>
        <a:buChar char="»"/>
        <a:defRPr sz="2000">
          <a:solidFill>
            <a:srgbClr val="000066"/>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best-start.org/" TargetMode="Externa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36.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53.emf"/><Relationship Id="rId1" Type="http://schemas.openxmlformats.org/officeDocument/2006/relationships/slideLayout" Target="../slideLayouts/slideLayout2.xml"/><Relationship Id="rId4" Type="http://schemas.openxmlformats.org/officeDocument/2006/relationships/image" Target="../media/image51.emf"/></Relationships>
</file>

<file path=ppt/slides/_rels/slide39.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54.png"/><Relationship Id="rId1" Type="http://schemas.openxmlformats.org/officeDocument/2006/relationships/slideLayout" Target="../slideLayouts/slideLayout2.xml"/><Relationship Id="rId5" Type="http://schemas.openxmlformats.org/officeDocument/2006/relationships/image" Target="../media/image57.emf"/><Relationship Id="rId4" Type="http://schemas.openxmlformats.org/officeDocument/2006/relationships/image" Target="../media/image5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image" Target="../media/image69.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emf"/><Relationship Id="rId1" Type="http://schemas.openxmlformats.org/officeDocument/2006/relationships/slideLayout" Target="../slideLayouts/slideLayout4.xml"/><Relationship Id="rId5" Type="http://schemas.openxmlformats.org/officeDocument/2006/relationships/image" Target="../media/image75.emf"/><Relationship Id="rId4" Type="http://schemas.openxmlformats.org/officeDocument/2006/relationships/image" Target="../media/image74.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7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79.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4.xml"/><Relationship Id="rId6" Type="http://schemas.openxmlformats.org/officeDocument/2006/relationships/image" Target="../media/image84.png"/><Relationship Id="rId5" Type="http://schemas.openxmlformats.org/officeDocument/2006/relationships/image" Target="../media/image83.jpg"/><Relationship Id="rId4" Type="http://schemas.openxmlformats.org/officeDocument/2006/relationships/image" Target="../media/image82.jpg"/></Relationships>
</file>

<file path=ppt/slides/_rels/slide77.xml.rels><?xml version="1.0" encoding="UTF-8" standalone="yes"?>
<Relationships xmlns="http://schemas.openxmlformats.org/package/2006/relationships"><Relationship Id="rId3" Type="http://schemas.openxmlformats.org/officeDocument/2006/relationships/image" Target="../media/image86.emf"/><Relationship Id="rId2" Type="http://schemas.openxmlformats.org/officeDocument/2006/relationships/image" Target="../media/image85.em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4.xml"/><Relationship Id="rId4" Type="http://schemas.openxmlformats.org/officeDocument/2006/relationships/image" Target="../media/image89.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png"/><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14.xml"/><Relationship Id="rId4" Type="http://schemas.openxmlformats.org/officeDocument/2006/relationships/image" Target="../media/image9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ctrTitle" idx="4294967295"/>
          </p:nvPr>
        </p:nvSpPr>
        <p:spPr>
          <a:xfrm>
            <a:off x="900113" y="1412875"/>
            <a:ext cx="7200900" cy="3887788"/>
          </a:xfrm>
          <a:solidFill>
            <a:srgbClr val="595959"/>
          </a:solidFill>
        </p:spPr>
        <p:txBody>
          <a:bodyPr anchor="t"/>
          <a:lstStyle/>
          <a:p>
            <a:pPr algn="l" eaLnBrk="1" hangingPunct="1"/>
            <a:br>
              <a:rPr lang="da-DK" sz="1600" dirty="0"/>
            </a:br>
            <a:br>
              <a:rPr lang="da-DK" sz="2400" dirty="0">
                <a:solidFill>
                  <a:srgbClr val="FFFF00"/>
                </a:solidFill>
              </a:rPr>
            </a:br>
            <a:endParaRPr lang="da-DK" sz="2400" dirty="0"/>
          </a:p>
        </p:txBody>
      </p:sp>
      <p:sp>
        <p:nvSpPr>
          <p:cNvPr id="4" name="Pladsholder til dato 3"/>
          <p:cNvSpPr txBox="1">
            <a:spLocks noGrp="1"/>
          </p:cNvSpPr>
          <p:nvPr/>
        </p:nvSpPr>
        <p:spPr bwMode="auto">
          <a:xfrm>
            <a:off x="179388" y="6589713"/>
            <a:ext cx="2133600" cy="268287"/>
          </a:xfrm>
          <a:prstGeom prst="rect">
            <a:avLst/>
          </a:prstGeom>
          <a:noFill/>
          <a:ln>
            <a:miter lim="800000"/>
            <a:headEnd/>
            <a:tailEnd/>
          </a:ln>
        </p:spPr>
        <p:txBody>
          <a:bodyPr/>
          <a:lstStyle/>
          <a:p>
            <a:pPr>
              <a:defRPr/>
            </a:pPr>
            <a:r>
              <a:rPr lang="da-DK" sz="1000" dirty="0">
                <a:latin typeface="+mn-lt"/>
              </a:rPr>
              <a:t>© Knud Aarup</a:t>
            </a:r>
          </a:p>
        </p:txBody>
      </p:sp>
      <p:sp>
        <p:nvSpPr>
          <p:cNvPr id="17411" name="Rectangle 3"/>
          <p:cNvSpPr>
            <a:spLocks noGrp="1" noChangeArrowheads="1"/>
          </p:cNvSpPr>
          <p:nvPr>
            <p:ph type="subTitle" idx="4294967295"/>
          </p:nvPr>
        </p:nvSpPr>
        <p:spPr>
          <a:xfrm>
            <a:off x="1042988" y="4279900"/>
            <a:ext cx="6584950" cy="863600"/>
          </a:xfrm>
        </p:spPr>
        <p:txBody>
          <a:bodyPr/>
          <a:lstStyle/>
          <a:p>
            <a:pPr marL="0" indent="0" eaLnBrk="1" hangingPunct="1">
              <a:buFontTx/>
              <a:buNone/>
            </a:pPr>
            <a:endParaRPr lang="da-DK" sz="2000" dirty="0">
              <a:solidFill>
                <a:srgbClr val="FFFF00"/>
              </a:solidFill>
            </a:endParaRPr>
          </a:p>
          <a:p>
            <a:pPr marL="0" indent="0" eaLnBrk="1" hangingPunct="1">
              <a:buFontTx/>
              <a:buNone/>
            </a:pPr>
            <a:r>
              <a:rPr lang="da-DK" sz="2000" dirty="0">
                <a:solidFill>
                  <a:srgbClr val="FFFF00"/>
                </a:solidFill>
              </a:rPr>
              <a:t>28. oktober 2016</a:t>
            </a:r>
          </a:p>
        </p:txBody>
      </p:sp>
      <p:sp>
        <p:nvSpPr>
          <p:cNvPr id="2" name="Tekstfelt 1"/>
          <p:cNvSpPr txBox="1"/>
          <p:nvPr/>
        </p:nvSpPr>
        <p:spPr>
          <a:xfrm>
            <a:off x="1344518" y="1684095"/>
            <a:ext cx="6645793" cy="2000548"/>
          </a:xfrm>
          <a:prstGeom prst="rect">
            <a:avLst/>
          </a:prstGeom>
          <a:noFill/>
        </p:spPr>
        <p:txBody>
          <a:bodyPr wrap="square" rtlCol="0">
            <a:spAutoFit/>
          </a:bodyPr>
          <a:lstStyle/>
          <a:p>
            <a:r>
              <a:rPr lang="da-DK" sz="2800" i="1" dirty="0">
                <a:solidFill>
                  <a:srgbClr val="FFFF00"/>
                </a:solidFill>
                <a:latin typeface="+mj-lt"/>
              </a:rPr>
              <a:t>At være den du er og blive til det, du har mulighed for – det er livets mening</a:t>
            </a:r>
          </a:p>
          <a:p>
            <a:r>
              <a:rPr lang="da-DK" sz="2000" dirty="0">
                <a:solidFill>
                  <a:srgbClr val="FFFF00"/>
                </a:solidFill>
                <a:latin typeface="+mj-lt"/>
              </a:rPr>
              <a:t>– velfærdssamfundet forfald og hvordan vi kommer videre</a:t>
            </a:r>
            <a:endParaRPr lang="da-DK" dirty="0">
              <a:solidFill>
                <a:srgbClr val="FFFF00"/>
              </a:solidFill>
              <a:latin typeface="+mj-lt"/>
            </a:endParaRPr>
          </a:p>
        </p:txBody>
      </p:sp>
      <p:pic>
        <p:nvPicPr>
          <p:cNvPr id="1026" name="Picture 2" descr="Dansk Selskab for Psykosocial Rehabiliter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8109" y="4088572"/>
            <a:ext cx="3502201" cy="9883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Billede 26"/>
          <p:cNvPicPr>
            <a:picLocks noChangeAspect="1"/>
          </p:cNvPicPr>
          <p:nvPr/>
        </p:nvPicPr>
        <p:blipFill>
          <a:blip r:embed="rId2"/>
          <a:stretch>
            <a:fillRect/>
          </a:stretch>
        </p:blipFill>
        <p:spPr>
          <a:xfrm>
            <a:off x="50990" y="4978713"/>
            <a:ext cx="2781300" cy="1571625"/>
          </a:xfrm>
          <a:prstGeom prst="rect">
            <a:avLst/>
          </a:prstGeom>
        </p:spPr>
      </p:pic>
      <p:pic>
        <p:nvPicPr>
          <p:cNvPr id="23" name="Billede 22"/>
          <p:cNvPicPr>
            <a:picLocks noChangeAspect="1"/>
          </p:cNvPicPr>
          <p:nvPr/>
        </p:nvPicPr>
        <p:blipFill>
          <a:blip r:embed="rId3"/>
          <a:stretch>
            <a:fillRect/>
          </a:stretch>
        </p:blipFill>
        <p:spPr>
          <a:xfrm>
            <a:off x="3433544" y="5193590"/>
            <a:ext cx="2857500" cy="1600200"/>
          </a:xfrm>
          <a:prstGeom prst="rect">
            <a:avLst/>
          </a:prstGeom>
        </p:spPr>
      </p:pic>
      <p:sp>
        <p:nvSpPr>
          <p:cNvPr id="6" name="Titel 5"/>
          <p:cNvSpPr>
            <a:spLocks noGrp="1"/>
          </p:cNvSpPr>
          <p:nvPr>
            <p:ph type="title"/>
          </p:nvPr>
        </p:nvSpPr>
        <p:spPr/>
        <p:txBody>
          <a:bodyPr/>
          <a:lstStyle/>
          <a:p>
            <a:r>
              <a:rPr lang="da-DK" dirty="0"/>
              <a:t>Massive privatiseringer</a:t>
            </a:r>
          </a:p>
        </p:txBody>
      </p:sp>
      <p:sp>
        <p:nvSpPr>
          <p:cNvPr id="7" name="Pladsholder til indhold 6"/>
          <p:cNvSpPr>
            <a:spLocks noGrp="1"/>
          </p:cNvSpPr>
          <p:nvPr>
            <p:ph idx="1"/>
          </p:nvPr>
        </p:nvSpPr>
        <p:spPr/>
        <p:txBody>
          <a:bodyPr/>
          <a:lstStyle/>
          <a:p>
            <a:endParaRPr lang="da-DK" dirty="0"/>
          </a:p>
        </p:txBody>
      </p:sp>
      <p:sp>
        <p:nvSpPr>
          <p:cNvPr id="5" name="Pladsholder til dato 4"/>
          <p:cNvSpPr>
            <a:spLocks noGrp="1"/>
          </p:cNvSpPr>
          <p:nvPr>
            <p:ph type="dt" sz="half" idx="10"/>
          </p:nvPr>
        </p:nvSpPr>
        <p:spPr/>
        <p:txBody>
          <a:bodyPr/>
          <a:lstStyle/>
          <a:p>
            <a:pPr>
              <a:defRPr/>
            </a:pPr>
            <a:r>
              <a:rPr lang="da-DK"/>
              <a:t>© Knud Aarup</a:t>
            </a:r>
          </a:p>
        </p:txBody>
      </p:sp>
      <p:pic>
        <p:nvPicPr>
          <p:cNvPr id="9" name="Billede 8"/>
          <p:cNvPicPr>
            <a:picLocks noChangeAspect="1"/>
          </p:cNvPicPr>
          <p:nvPr/>
        </p:nvPicPr>
        <p:blipFill>
          <a:blip r:embed="rId4"/>
          <a:stretch>
            <a:fillRect/>
          </a:stretch>
        </p:blipFill>
        <p:spPr>
          <a:xfrm>
            <a:off x="457200" y="1562894"/>
            <a:ext cx="2628900" cy="1733550"/>
          </a:xfrm>
          <a:prstGeom prst="rect">
            <a:avLst/>
          </a:prstGeom>
        </p:spPr>
      </p:pic>
      <p:pic>
        <p:nvPicPr>
          <p:cNvPr id="2052" name="Picture 4" descr="https://encrypted-tbn3.gstatic.com/images?q=tbn:ANd9GcTX-rdo8qndEufvhEjJuwHdvdaIl6XfFyhvjOf8KGUoL8sE1OgL_JZfTy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32290" y="1562894"/>
            <a:ext cx="3781425" cy="1209675"/>
          </a:xfrm>
          <a:prstGeom prst="rect">
            <a:avLst/>
          </a:prstGeom>
          <a:noFill/>
          <a:extLst>
            <a:ext uri="{909E8E84-426E-40DD-AFC4-6F175D3DCCD1}">
              <a14:hiddenFill xmlns:a14="http://schemas.microsoft.com/office/drawing/2010/main">
                <a:solidFill>
                  <a:srgbClr val="FFFFFF"/>
                </a:solidFill>
              </a14:hiddenFill>
            </a:ext>
          </a:extLst>
        </p:spPr>
      </p:pic>
      <p:pic>
        <p:nvPicPr>
          <p:cNvPr id="13" name="Billede 12"/>
          <p:cNvPicPr>
            <a:picLocks noChangeAspect="1"/>
          </p:cNvPicPr>
          <p:nvPr/>
        </p:nvPicPr>
        <p:blipFill>
          <a:blip r:embed="rId6"/>
          <a:stretch>
            <a:fillRect/>
          </a:stretch>
        </p:blipFill>
        <p:spPr>
          <a:xfrm>
            <a:off x="5181600" y="2341562"/>
            <a:ext cx="3962400" cy="1152525"/>
          </a:xfrm>
          <a:prstGeom prst="rect">
            <a:avLst/>
          </a:prstGeom>
        </p:spPr>
      </p:pic>
      <p:pic>
        <p:nvPicPr>
          <p:cNvPr id="11" name="Billede 10"/>
          <p:cNvPicPr>
            <a:picLocks noChangeAspect="1"/>
          </p:cNvPicPr>
          <p:nvPr/>
        </p:nvPicPr>
        <p:blipFill>
          <a:blip r:embed="rId7"/>
          <a:stretch>
            <a:fillRect/>
          </a:stretch>
        </p:blipFill>
        <p:spPr>
          <a:xfrm>
            <a:off x="3659871" y="3152775"/>
            <a:ext cx="2762250" cy="1657350"/>
          </a:xfrm>
          <a:prstGeom prst="rect">
            <a:avLst/>
          </a:prstGeom>
        </p:spPr>
      </p:pic>
      <p:pic>
        <p:nvPicPr>
          <p:cNvPr id="15" name="Billede 14"/>
          <p:cNvPicPr>
            <a:picLocks noChangeAspect="1"/>
          </p:cNvPicPr>
          <p:nvPr/>
        </p:nvPicPr>
        <p:blipFill>
          <a:blip r:embed="rId8"/>
          <a:stretch>
            <a:fillRect/>
          </a:stretch>
        </p:blipFill>
        <p:spPr>
          <a:xfrm>
            <a:off x="6087611" y="3625053"/>
            <a:ext cx="2933700" cy="1562100"/>
          </a:xfrm>
          <a:prstGeom prst="rect">
            <a:avLst/>
          </a:prstGeom>
        </p:spPr>
      </p:pic>
      <p:pic>
        <p:nvPicPr>
          <p:cNvPr id="17" name="Billede 16"/>
          <p:cNvPicPr>
            <a:picLocks noChangeAspect="1"/>
          </p:cNvPicPr>
          <p:nvPr/>
        </p:nvPicPr>
        <p:blipFill>
          <a:blip r:embed="rId9"/>
          <a:stretch>
            <a:fillRect/>
          </a:stretch>
        </p:blipFill>
        <p:spPr>
          <a:xfrm>
            <a:off x="1490444" y="4530983"/>
            <a:ext cx="4572000" cy="914400"/>
          </a:xfrm>
          <a:prstGeom prst="rect">
            <a:avLst/>
          </a:prstGeom>
        </p:spPr>
      </p:pic>
      <p:pic>
        <p:nvPicPr>
          <p:cNvPr id="19" name="Billede 18"/>
          <p:cNvPicPr>
            <a:picLocks noChangeAspect="1"/>
          </p:cNvPicPr>
          <p:nvPr/>
        </p:nvPicPr>
        <p:blipFill>
          <a:blip r:embed="rId10"/>
          <a:stretch>
            <a:fillRect/>
          </a:stretch>
        </p:blipFill>
        <p:spPr>
          <a:xfrm>
            <a:off x="248785" y="3017044"/>
            <a:ext cx="3076575" cy="1485900"/>
          </a:xfrm>
          <a:prstGeom prst="rect">
            <a:avLst/>
          </a:prstGeom>
        </p:spPr>
      </p:pic>
      <p:pic>
        <p:nvPicPr>
          <p:cNvPr id="21" name="Billede 20"/>
          <p:cNvPicPr>
            <a:picLocks noChangeAspect="1"/>
          </p:cNvPicPr>
          <p:nvPr/>
        </p:nvPicPr>
        <p:blipFill>
          <a:blip r:embed="rId11"/>
          <a:stretch>
            <a:fillRect/>
          </a:stretch>
        </p:blipFill>
        <p:spPr>
          <a:xfrm>
            <a:off x="5754324" y="4978713"/>
            <a:ext cx="3276600" cy="1400175"/>
          </a:xfrm>
          <a:prstGeom prst="rect">
            <a:avLst/>
          </a:prstGeom>
        </p:spPr>
      </p:pic>
      <p:pic>
        <p:nvPicPr>
          <p:cNvPr id="25" name="Billede 24"/>
          <p:cNvPicPr>
            <a:picLocks noChangeAspect="1"/>
          </p:cNvPicPr>
          <p:nvPr/>
        </p:nvPicPr>
        <p:blipFill>
          <a:blip r:embed="rId12"/>
          <a:stretch>
            <a:fillRect/>
          </a:stretch>
        </p:blipFill>
        <p:spPr>
          <a:xfrm>
            <a:off x="2832290" y="2761434"/>
            <a:ext cx="1818139" cy="875400"/>
          </a:xfrm>
          <a:prstGeom prst="rect">
            <a:avLst/>
          </a:prstGeom>
        </p:spPr>
      </p:pic>
      <p:pic>
        <p:nvPicPr>
          <p:cNvPr id="29" name="Billede 28"/>
          <p:cNvPicPr>
            <a:picLocks noChangeAspect="1"/>
          </p:cNvPicPr>
          <p:nvPr/>
        </p:nvPicPr>
        <p:blipFill>
          <a:blip r:embed="rId13"/>
          <a:stretch>
            <a:fillRect/>
          </a:stretch>
        </p:blipFill>
        <p:spPr>
          <a:xfrm>
            <a:off x="2843727" y="5411589"/>
            <a:ext cx="971220" cy="1427956"/>
          </a:xfrm>
          <a:prstGeom prst="rect">
            <a:avLst/>
          </a:prstGeom>
        </p:spPr>
      </p:pic>
      <p:pic>
        <p:nvPicPr>
          <p:cNvPr id="31" name="Billede 30"/>
          <p:cNvPicPr>
            <a:picLocks noChangeAspect="1"/>
          </p:cNvPicPr>
          <p:nvPr/>
        </p:nvPicPr>
        <p:blipFill>
          <a:blip r:embed="rId14"/>
          <a:stretch>
            <a:fillRect/>
          </a:stretch>
        </p:blipFill>
        <p:spPr>
          <a:xfrm>
            <a:off x="7702963" y="3540759"/>
            <a:ext cx="1192252" cy="1730688"/>
          </a:xfrm>
          <a:prstGeom prst="rect">
            <a:avLst/>
          </a:prstGeom>
        </p:spPr>
      </p:pic>
    </p:spTree>
    <p:extLst>
      <p:ext uri="{BB962C8B-B14F-4D97-AF65-F5344CB8AC3E}">
        <p14:creationId xmlns:p14="http://schemas.microsoft.com/office/powerpoint/2010/main" val="2131460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nodePh="1">
                                  <p:stCondLst>
                                    <p:cond delay="0"/>
                                  </p:stCondLst>
                                  <p:endCondLst>
                                    <p:cond evt="begin" delay="0">
                                      <p:tn val="7"/>
                                    </p:cond>
                                  </p:end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nodeType="afterEffect">
                                  <p:stCondLst>
                                    <p:cond delay="500"/>
                                  </p:stCondLst>
                                  <p:childTnLst>
                                    <p:set>
                                      <p:cBhvr>
                                        <p:cTn id="11" dur="1" fill="hold">
                                          <p:stCondLst>
                                            <p:cond delay="0"/>
                                          </p:stCondLst>
                                        </p:cTn>
                                        <p:tgtEl>
                                          <p:spTgt spid="9"/>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nodeType="afterEffect">
                                  <p:stCondLst>
                                    <p:cond delay="500"/>
                                  </p:stCondLst>
                                  <p:childTnLst>
                                    <p:set>
                                      <p:cBhvr>
                                        <p:cTn id="14" dur="1" fill="hold">
                                          <p:stCondLst>
                                            <p:cond delay="0"/>
                                          </p:stCondLst>
                                        </p:cTn>
                                        <p:tgtEl>
                                          <p:spTgt spid="2052"/>
                                        </p:tgtEl>
                                        <p:attrNameLst>
                                          <p:attrName>style.visibility</p:attrName>
                                        </p:attrNameLst>
                                      </p:cBhvr>
                                      <p:to>
                                        <p:strVal val="visible"/>
                                      </p:to>
                                    </p:set>
                                  </p:childTnLst>
                                </p:cTn>
                              </p:par>
                            </p:childTnLst>
                          </p:cTn>
                        </p:par>
                        <p:par>
                          <p:cTn id="15" fill="hold">
                            <p:stCondLst>
                              <p:cond delay="1000"/>
                            </p:stCondLst>
                            <p:childTnLst>
                              <p:par>
                                <p:cTn id="16" presetID="1" presetClass="entr" presetSubtype="0" fill="hold" nodeType="afterEffect">
                                  <p:stCondLst>
                                    <p:cond delay="500"/>
                                  </p:stCondLst>
                                  <p:childTnLst>
                                    <p:set>
                                      <p:cBhvr>
                                        <p:cTn id="17" dur="1" fill="hold">
                                          <p:stCondLst>
                                            <p:cond delay="0"/>
                                          </p:stCondLst>
                                        </p:cTn>
                                        <p:tgtEl>
                                          <p:spTgt spid="13"/>
                                        </p:tgtEl>
                                        <p:attrNameLst>
                                          <p:attrName>style.visibility</p:attrName>
                                        </p:attrNameLst>
                                      </p:cBhvr>
                                      <p:to>
                                        <p:strVal val="visible"/>
                                      </p:to>
                                    </p:set>
                                  </p:childTnLst>
                                </p:cTn>
                              </p:par>
                            </p:childTnLst>
                          </p:cTn>
                        </p:par>
                        <p:par>
                          <p:cTn id="18" fill="hold">
                            <p:stCondLst>
                              <p:cond delay="1500"/>
                            </p:stCondLst>
                            <p:childTnLst>
                              <p:par>
                                <p:cTn id="19" presetID="1" presetClass="entr" presetSubtype="0" fill="hold" nodeType="afterEffect">
                                  <p:stCondLst>
                                    <p:cond delay="500"/>
                                  </p:stCondLst>
                                  <p:childTnLst>
                                    <p:set>
                                      <p:cBhvr>
                                        <p:cTn id="20" dur="1" fill="hold">
                                          <p:stCondLst>
                                            <p:cond delay="0"/>
                                          </p:stCondLst>
                                        </p:cTn>
                                        <p:tgtEl>
                                          <p:spTgt spid="11"/>
                                        </p:tgtEl>
                                        <p:attrNameLst>
                                          <p:attrName>style.visibility</p:attrName>
                                        </p:attrNameLst>
                                      </p:cBhvr>
                                      <p:to>
                                        <p:strVal val="visible"/>
                                      </p:to>
                                    </p:set>
                                  </p:childTnLst>
                                </p:cTn>
                              </p:par>
                            </p:childTnLst>
                          </p:cTn>
                        </p:par>
                        <p:par>
                          <p:cTn id="21" fill="hold">
                            <p:stCondLst>
                              <p:cond delay="2000"/>
                            </p:stCondLst>
                            <p:childTnLst>
                              <p:par>
                                <p:cTn id="22" presetID="1" presetClass="entr" presetSubtype="0" fill="hold" nodeType="afterEffect">
                                  <p:stCondLst>
                                    <p:cond delay="500"/>
                                  </p:stCondLst>
                                  <p:childTnLst>
                                    <p:set>
                                      <p:cBhvr>
                                        <p:cTn id="23" dur="1" fill="hold">
                                          <p:stCondLst>
                                            <p:cond delay="0"/>
                                          </p:stCondLst>
                                        </p:cTn>
                                        <p:tgtEl>
                                          <p:spTgt spid="15"/>
                                        </p:tgtEl>
                                        <p:attrNameLst>
                                          <p:attrName>style.visibility</p:attrName>
                                        </p:attrNameLst>
                                      </p:cBhvr>
                                      <p:to>
                                        <p:strVal val="visible"/>
                                      </p:to>
                                    </p:set>
                                  </p:childTnLst>
                                </p:cTn>
                              </p:par>
                            </p:childTnLst>
                          </p:cTn>
                        </p:par>
                        <p:par>
                          <p:cTn id="24" fill="hold">
                            <p:stCondLst>
                              <p:cond delay="2500"/>
                            </p:stCondLst>
                            <p:childTnLst>
                              <p:par>
                                <p:cTn id="25" presetID="1" presetClass="entr" presetSubtype="0" fill="hold" nodeType="afterEffect">
                                  <p:stCondLst>
                                    <p:cond delay="500"/>
                                  </p:stCondLst>
                                  <p:childTnLst>
                                    <p:set>
                                      <p:cBhvr>
                                        <p:cTn id="26" dur="1" fill="hold">
                                          <p:stCondLst>
                                            <p:cond delay="0"/>
                                          </p:stCondLst>
                                        </p:cTn>
                                        <p:tgtEl>
                                          <p:spTgt spid="17"/>
                                        </p:tgtEl>
                                        <p:attrNameLst>
                                          <p:attrName>style.visibility</p:attrName>
                                        </p:attrNameLst>
                                      </p:cBhvr>
                                      <p:to>
                                        <p:strVal val="visible"/>
                                      </p:to>
                                    </p:set>
                                  </p:childTnLst>
                                </p:cTn>
                              </p:par>
                            </p:childTnLst>
                          </p:cTn>
                        </p:par>
                        <p:par>
                          <p:cTn id="27" fill="hold">
                            <p:stCondLst>
                              <p:cond delay="3000"/>
                            </p:stCondLst>
                            <p:childTnLst>
                              <p:par>
                                <p:cTn id="28" presetID="1" presetClass="entr" presetSubtype="0" fill="hold" nodeType="afterEffect">
                                  <p:stCondLst>
                                    <p:cond delay="500"/>
                                  </p:stCondLst>
                                  <p:childTnLst>
                                    <p:set>
                                      <p:cBhvr>
                                        <p:cTn id="29" dur="1" fill="hold">
                                          <p:stCondLst>
                                            <p:cond delay="0"/>
                                          </p:stCondLst>
                                        </p:cTn>
                                        <p:tgtEl>
                                          <p:spTgt spid="19"/>
                                        </p:tgtEl>
                                        <p:attrNameLst>
                                          <p:attrName>style.visibility</p:attrName>
                                        </p:attrNameLst>
                                      </p:cBhvr>
                                      <p:to>
                                        <p:strVal val="visible"/>
                                      </p:to>
                                    </p:set>
                                  </p:childTnLst>
                                </p:cTn>
                              </p:par>
                            </p:childTnLst>
                          </p:cTn>
                        </p:par>
                        <p:par>
                          <p:cTn id="30" fill="hold">
                            <p:stCondLst>
                              <p:cond delay="3500"/>
                            </p:stCondLst>
                            <p:childTnLst>
                              <p:par>
                                <p:cTn id="31" presetID="1" presetClass="entr" presetSubtype="0" fill="hold" nodeType="afterEffect">
                                  <p:stCondLst>
                                    <p:cond delay="500"/>
                                  </p:stCondLst>
                                  <p:childTnLst>
                                    <p:set>
                                      <p:cBhvr>
                                        <p:cTn id="32" dur="1" fill="hold">
                                          <p:stCondLst>
                                            <p:cond delay="0"/>
                                          </p:stCondLst>
                                        </p:cTn>
                                        <p:tgtEl>
                                          <p:spTgt spid="21"/>
                                        </p:tgtEl>
                                        <p:attrNameLst>
                                          <p:attrName>style.visibility</p:attrName>
                                        </p:attrNameLst>
                                      </p:cBhvr>
                                      <p:to>
                                        <p:strVal val="visible"/>
                                      </p:to>
                                    </p:set>
                                  </p:childTnLst>
                                </p:cTn>
                              </p:par>
                            </p:childTnLst>
                          </p:cTn>
                        </p:par>
                        <p:par>
                          <p:cTn id="33" fill="hold">
                            <p:stCondLst>
                              <p:cond delay="4000"/>
                            </p:stCondLst>
                            <p:childTnLst>
                              <p:par>
                                <p:cTn id="34" presetID="1" presetClass="entr" presetSubtype="0" fill="hold" nodeType="afterEffect">
                                  <p:stCondLst>
                                    <p:cond delay="500"/>
                                  </p:stCondLst>
                                  <p:childTnLst>
                                    <p:set>
                                      <p:cBhvr>
                                        <p:cTn id="35" dur="1" fill="hold">
                                          <p:stCondLst>
                                            <p:cond delay="0"/>
                                          </p:stCondLst>
                                        </p:cTn>
                                        <p:tgtEl>
                                          <p:spTgt spid="25"/>
                                        </p:tgtEl>
                                        <p:attrNameLst>
                                          <p:attrName>style.visibility</p:attrName>
                                        </p:attrNameLst>
                                      </p:cBhvr>
                                      <p:to>
                                        <p:strVal val="visible"/>
                                      </p:to>
                                    </p:set>
                                  </p:childTnLst>
                                </p:cTn>
                              </p:par>
                            </p:childTnLst>
                          </p:cTn>
                        </p:par>
                        <p:par>
                          <p:cTn id="36" fill="hold">
                            <p:stCondLst>
                              <p:cond delay="4500"/>
                            </p:stCondLst>
                            <p:childTnLst>
                              <p:par>
                                <p:cTn id="37" presetID="1" presetClass="entr" presetSubtype="0" fill="hold" nodeType="afterEffect">
                                  <p:stCondLst>
                                    <p:cond delay="500"/>
                                  </p:stCondLst>
                                  <p:childTnLst>
                                    <p:set>
                                      <p:cBhvr>
                                        <p:cTn id="38" dur="1" fill="hold">
                                          <p:stCondLst>
                                            <p:cond delay="0"/>
                                          </p:stCondLst>
                                        </p:cTn>
                                        <p:tgtEl>
                                          <p:spTgt spid="29"/>
                                        </p:tgtEl>
                                        <p:attrNameLst>
                                          <p:attrName>style.visibility</p:attrName>
                                        </p:attrNameLst>
                                      </p:cBhvr>
                                      <p:to>
                                        <p:strVal val="visible"/>
                                      </p:to>
                                    </p:set>
                                  </p:childTnLst>
                                </p:cTn>
                              </p:par>
                            </p:childTnLst>
                          </p:cTn>
                        </p:par>
                        <p:par>
                          <p:cTn id="39" fill="hold">
                            <p:stCondLst>
                              <p:cond delay="5000"/>
                            </p:stCondLst>
                            <p:childTnLst>
                              <p:par>
                                <p:cTn id="40" presetID="1" presetClass="entr" presetSubtype="0" fill="hold" nodeType="afterEffect">
                                  <p:stCondLst>
                                    <p:cond delay="500"/>
                                  </p:stCondLst>
                                  <p:childTnLst>
                                    <p:set>
                                      <p:cBhvr>
                                        <p:cTn id="41" dur="1" fill="hold">
                                          <p:stCondLst>
                                            <p:cond delay="0"/>
                                          </p:stCondLst>
                                        </p:cTn>
                                        <p:tgtEl>
                                          <p:spTgt spid="31"/>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Nye spillere på markedet</a:t>
            </a:r>
          </a:p>
        </p:txBody>
      </p:sp>
      <p:sp>
        <p:nvSpPr>
          <p:cNvPr id="8" name="Pladsholder til tekst 7"/>
          <p:cNvSpPr>
            <a:spLocks noGrp="1"/>
          </p:cNvSpPr>
          <p:nvPr>
            <p:ph type="body" idx="1"/>
          </p:nvPr>
        </p:nvSpPr>
        <p:spPr/>
        <p:txBody>
          <a:bodyPr/>
          <a:lstStyle/>
          <a:p>
            <a:r>
              <a:rPr lang="da-DK" sz="2000" b="0" dirty="0"/>
              <a:t>Private vuggestuer, børnehaver og SFO</a:t>
            </a:r>
          </a:p>
        </p:txBody>
      </p:sp>
      <p:sp>
        <p:nvSpPr>
          <p:cNvPr id="6" name="Pladsholder til indhold 5"/>
          <p:cNvSpPr>
            <a:spLocks noGrp="1"/>
          </p:cNvSpPr>
          <p:nvPr>
            <p:ph sz="half" idx="2"/>
          </p:nvPr>
        </p:nvSpPr>
        <p:spPr>
          <a:xfrm>
            <a:off x="457200" y="2785145"/>
            <a:ext cx="4040188" cy="3341017"/>
          </a:xfrm>
        </p:spPr>
        <p:txBody>
          <a:bodyPr/>
          <a:lstStyle/>
          <a:p>
            <a:r>
              <a:rPr lang="da-DK" sz="1800" dirty="0" err="1"/>
              <a:t>BestStart</a:t>
            </a:r>
            <a:r>
              <a:rPr lang="da-DK" sz="1800" dirty="0"/>
              <a:t> – ”</a:t>
            </a:r>
            <a:r>
              <a:rPr lang="da-DK" sz="1800" dirty="0" err="1"/>
              <a:t>GodStart</a:t>
            </a:r>
            <a:r>
              <a:rPr lang="da-DK" sz="1800" dirty="0"/>
              <a:t>” –12 største byer i Danmark.</a:t>
            </a:r>
          </a:p>
          <a:p>
            <a:r>
              <a:rPr lang="da-DK" sz="1800" dirty="0"/>
              <a:t>700+ institutioner - 50.000 børn. </a:t>
            </a:r>
            <a:r>
              <a:rPr lang="fr-FR" sz="1800" dirty="0"/>
              <a:t>Se </a:t>
            </a:r>
            <a:r>
              <a:rPr lang="fr-FR" sz="1800" u="sng" dirty="0">
                <a:hlinkClick r:id="rId2"/>
              </a:rPr>
              <a:t>http://www.best-start.org/</a:t>
            </a:r>
            <a:r>
              <a:rPr lang="fr-FR" sz="1800" dirty="0"/>
              <a:t>  (New Zealand)</a:t>
            </a:r>
          </a:p>
          <a:p>
            <a:r>
              <a:rPr lang="fr-FR" sz="1800" dirty="0"/>
              <a:t>Super personale – mange med specialviden fx ordblindhed, ADHD, autisme</a:t>
            </a:r>
          </a:p>
          <a:p>
            <a:r>
              <a:rPr lang="fr-FR" sz="1800" dirty="0"/>
              <a:t>Pris 10.000 kr / md for max 30 timer ugentligt</a:t>
            </a:r>
          </a:p>
          <a:p>
            <a:endParaRPr lang="da-DK" sz="1800" dirty="0"/>
          </a:p>
          <a:p>
            <a:endParaRPr lang="da-DK" sz="1200" dirty="0"/>
          </a:p>
        </p:txBody>
      </p:sp>
      <p:sp>
        <p:nvSpPr>
          <p:cNvPr id="9" name="Pladsholder til tekst 8"/>
          <p:cNvSpPr>
            <a:spLocks noGrp="1"/>
          </p:cNvSpPr>
          <p:nvPr>
            <p:ph type="body" sz="quarter" idx="3"/>
          </p:nvPr>
        </p:nvSpPr>
        <p:spPr>
          <a:xfrm>
            <a:off x="4645025" y="1535113"/>
            <a:ext cx="4041775" cy="352410"/>
          </a:xfrm>
        </p:spPr>
        <p:txBody>
          <a:bodyPr/>
          <a:lstStyle/>
          <a:p>
            <a:r>
              <a:rPr lang="da-DK" sz="2000" b="0" dirty="0"/>
              <a:t>Private skole og gymnasier</a:t>
            </a:r>
          </a:p>
        </p:txBody>
      </p:sp>
      <p:sp>
        <p:nvSpPr>
          <p:cNvPr id="10" name="Pladsholder til indhold 9"/>
          <p:cNvSpPr>
            <a:spLocks noGrp="1"/>
          </p:cNvSpPr>
          <p:nvPr>
            <p:ph sz="quarter" idx="4"/>
          </p:nvPr>
        </p:nvSpPr>
        <p:spPr>
          <a:xfrm>
            <a:off x="4645025" y="2785145"/>
            <a:ext cx="4041775" cy="3341018"/>
          </a:xfrm>
        </p:spPr>
        <p:txBody>
          <a:bodyPr/>
          <a:lstStyle/>
          <a:p>
            <a:r>
              <a:rPr lang="da-DK" sz="1800" dirty="0"/>
              <a:t>Nordeuropas største uddannelsesvirksomhed – ejet af amerikansk kapitalfond</a:t>
            </a:r>
          </a:p>
          <a:p>
            <a:r>
              <a:rPr lang="da-DK" sz="1800" dirty="0" err="1"/>
              <a:t>Børnehavere</a:t>
            </a:r>
            <a:r>
              <a:rPr lang="da-DK" sz="1800" dirty="0"/>
              <a:t>, skoler og gymnasier</a:t>
            </a:r>
          </a:p>
          <a:p>
            <a:r>
              <a:rPr lang="da-DK" sz="1800" dirty="0"/>
              <a:t>Markedsandel i Københavnsområdet i 2040 på mere end 18%</a:t>
            </a:r>
          </a:p>
          <a:p>
            <a:r>
              <a:rPr lang="da-DK" sz="1800" dirty="0"/>
              <a:t>Pris for studentereksamen 120.000 </a:t>
            </a:r>
            <a:r>
              <a:rPr lang="da-DK" sz="1800" dirty="0" err="1"/>
              <a:t>kr</a:t>
            </a:r>
            <a:r>
              <a:rPr lang="da-DK" sz="1800" dirty="0"/>
              <a:t> </a:t>
            </a:r>
          </a:p>
          <a:p>
            <a:r>
              <a:rPr lang="da-DK" sz="1800" dirty="0"/>
              <a:t>Elever opnår høje karakterer</a:t>
            </a:r>
          </a:p>
        </p:txBody>
      </p:sp>
      <p:sp>
        <p:nvSpPr>
          <p:cNvPr id="4" name="Pladsholder til dato 3"/>
          <p:cNvSpPr>
            <a:spLocks noGrp="1"/>
          </p:cNvSpPr>
          <p:nvPr>
            <p:ph type="dt" sz="half" idx="10"/>
          </p:nvPr>
        </p:nvSpPr>
        <p:spPr/>
        <p:txBody>
          <a:bodyPr/>
          <a:lstStyle/>
          <a:p>
            <a:pPr>
              <a:defRPr/>
            </a:pPr>
            <a:r>
              <a:rPr lang="da-DK"/>
              <a:t>© Knud Aarup</a:t>
            </a:r>
          </a:p>
        </p:txBody>
      </p:sp>
      <p:pic>
        <p:nvPicPr>
          <p:cNvPr id="5" name="Billede 4"/>
          <p:cNvPicPr/>
          <p:nvPr/>
        </p:nvPicPr>
        <p:blipFill>
          <a:blip r:embed="rId3"/>
          <a:stretch>
            <a:fillRect/>
          </a:stretch>
        </p:blipFill>
        <p:spPr>
          <a:xfrm>
            <a:off x="551562" y="2172719"/>
            <a:ext cx="2200027" cy="594644"/>
          </a:xfrm>
          <a:prstGeom prst="rect">
            <a:avLst/>
          </a:prstGeom>
        </p:spPr>
      </p:pic>
      <p:pic>
        <p:nvPicPr>
          <p:cNvPr id="12" name="Billede 11"/>
          <p:cNvPicPr/>
          <p:nvPr/>
        </p:nvPicPr>
        <p:blipFill>
          <a:blip r:embed="rId4"/>
          <a:stretch>
            <a:fillRect/>
          </a:stretch>
        </p:blipFill>
        <p:spPr>
          <a:xfrm>
            <a:off x="4645025" y="2004998"/>
            <a:ext cx="3409950" cy="600075"/>
          </a:xfrm>
          <a:prstGeom prst="rect">
            <a:avLst/>
          </a:prstGeom>
        </p:spPr>
      </p:pic>
    </p:spTree>
    <p:extLst>
      <p:ext uri="{BB962C8B-B14F-4D97-AF65-F5344CB8AC3E}">
        <p14:creationId xmlns:p14="http://schemas.microsoft.com/office/powerpoint/2010/main" val="2344371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xEl>
                                              <p:pRg st="1" end="1"/>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xEl>
                                              <p:pRg st="2" end="2"/>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xEl>
                                              <p:pRg st="3" end="3"/>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6" grpId="0" build="p"/>
      <p:bldP spid="9" grpId="0" build="p"/>
      <p:bldP spid="10"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p:txBody>
          <a:bodyPr/>
          <a:lstStyle/>
          <a:p>
            <a:r>
              <a:rPr lang="da-DK" sz="3200" dirty="0"/>
              <a:t>Nye spillere (2)</a:t>
            </a:r>
          </a:p>
        </p:txBody>
      </p:sp>
      <p:sp>
        <p:nvSpPr>
          <p:cNvPr id="6148" name="Pladsholder til indhold 6"/>
          <p:cNvSpPr>
            <a:spLocks noGrp="1"/>
          </p:cNvSpPr>
          <p:nvPr>
            <p:ph sz="half" idx="2"/>
          </p:nvPr>
        </p:nvSpPr>
        <p:spPr>
          <a:xfrm>
            <a:off x="4648200" y="1600200"/>
            <a:ext cx="4038600" cy="3543300"/>
          </a:xfrm>
        </p:spPr>
        <p:txBody>
          <a:bodyPr/>
          <a:lstStyle/>
          <a:p>
            <a:pPr>
              <a:buNone/>
            </a:pPr>
            <a:r>
              <a:rPr lang="da-DK" sz="2000" dirty="0"/>
              <a:t>    </a:t>
            </a:r>
          </a:p>
          <a:p>
            <a:pPr>
              <a:buFontTx/>
              <a:buNone/>
            </a:pPr>
            <a:endParaRPr lang="da-DK" sz="2000" dirty="0"/>
          </a:p>
          <a:p>
            <a:pPr>
              <a:buFontTx/>
              <a:buNone/>
            </a:pPr>
            <a:endParaRPr lang="da-DK" sz="2000" dirty="0"/>
          </a:p>
          <a:p>
            <a:pPr>
              <a:buFontTx/>
              <a:buNone/>
            </a:pPr>
            <a:endParaRPr lang="da-DK" sz="2000" dirty="0"/>
          </a:p>
          <a:p>
            <a:pPr>
              <a:buFontTx/>
              <a:buNone/>
            </a:pPr>
            <a:endParaRPr lang="da-DK" sz="2000" dirty="0"/>
          </a:p>
          <a:p>
            <a:pPr>
              <a:buFontTx/>
              <a:buNone/>
            </a:pPr>
            <a:endParaRPr lang="da-DK" sz="2000" dirty="0"/>
          </a:p>
        </p:txBody>
      </p:sp>
      <p:pic>
        <p:nvPicPr>
          <p:cNvPr id="6151" name="Picture 6"/>
          <p:cNvPicPr>
            <a:picLocks noChangeAspect="1" noChangeArrowheads="1"/>
          </p:cNvPicPr>
          <p:nvPr/>
        </p:nvPicPr>
        <p:blipFill>
          <a:blip r:embed="rId2" cstate="print"/>
          <a:srcRect/>
          <a:stretch>
            <a:fillRect/>
          </a:stretch>
        </p:blipFill>
        <p:spPr bwMode="auto">
          <a:xfrm>
            <a:off x="2731717" y="5787972"/>
            <a:ext cx="1346957" cy="565241"/>
          </a:xfrm>
          <a:prstGeom prst="rect">
            <a:avLst/>
          </a:prstGeom>
          <a:noFill/>
          <a:ln w="9525">
            <a:noFill/>
            <a:miter lim="800000"/>
            <a:headEnd/>
            <a:tailEnd/>
          </a:ln>
        </p:spPr>
      </p:pic>
      <p:pic>
        <p:nvPicPr>
          <p:cNvPr id="6152" name="Picture 7"/>
          <p:cNvPicPr>
            <a:picLocks noChangeAspect="1" noChangeArrowheads="1"/>
          </p:cNvPicPr>
          <p:nvPr/>
        </p:nvPicPr>
        <p:blipFill>
          <a:blip r:embed="rId3" cstate="print"/>
          <a:srcRect/>
          <a:stretch>
            <a:fillRect/>
          </a:stretch>
        </p:blipFill>
        <p:spPr bwMode="auto">
          <a:xfrm>
            <a:off x="493667" y="5787972"/>
            <a:ext cx="2047875" cy="533400"/>
          </a:xfrm>
          <a:prstGeom prst="rect">
            <a:avLst/>
          </a:prstGeom>
          <a:noFill/>
          <a:ln w="9525">
            <a:noFill/>
            <a:miter lim="800000"/>
            <a:headEnd/>
            <a:tailEnd/>
          </a:ln>
        </p:spPr>
      </p:pic>
      <p:pic>
        <p:nvPicPr>
          <p:cNvPr id="6153" name="Picture 9"/>
          <p:cNvPicPr>
            <a:picLocks noChangeAspect="1" noChangeArrowheads="1"/>
          </p:cNvPicPr>
          <p:nvPr/>
        </p:nvPicPr>
        <p:blipFill>
          <a:blip r:embed="rId4" cstate="print"/>
          <a:srcRect/>
          <a:stretch>
            <a:fillRect/>
          </a:stretch>
        </p:blipFill>
        <p:spPr bwMode="auto">
          <a:xfrm>
            <a:off x="759923" y="1417638"/>
            <a:ext cx="2343150" cy="1485900"/>
          </a:xfrm>
          <a:prstGeom prst="rect">
            <a:avLst/>
          </a:prstGeom>
          <a:noFill/>
          <a:ln w="9525">
            <a:noFill/>
            <a:miter lim="800000"/>
            <a:headEnd/>
            <a:tailEnd/>
          </a:ln>
        </p:spPr>
      </p:pic>
      <p:pic>
        <p:nvPicPr>
          <p:cNvPr id="1026" name="Picture 2"/>
          <p:cNvPicPr>
            <a:picLocks noChangeAspect="1" noChangeArrowheads="1"/>
          </p:cNvPicPr>
          <p:nvPr/>
        </p:nvPicPr>
        <p:blipFill>
          <a:blip r:embed="rId5" cstate="print"/>
          <a:srcRect/>
          <a:stretch>
            <a:fillRect/>
          </a:stretch>
        </p:blipFill>
        <p:spPr bwMode="auto">
          <a:xfrm>
            <a:off x="457200" y="2718467"/>
            <a:ext cx="4168684" cy="2779123"/>
          </a:xfrm>
          <a:prstGeom prst="rect">
            <a:avLst/>
          </a:prstGeom>
          <a:noFill/>
          <a:ln w="9525">
            <a:noFill/>
            <a:miter lim="800000"/>
            <a:headEnd/>
            <a:tailEnd/>
          </a:ln>
        </p:spPr>
      </p:pic>
      <p:sp>
        <p:nvSpPr>
          <p:cNvPr id="12" name="Pladsholder til dato 4"/>
          <p:cNvSpPr>
            <a:spLocks noGrp="1"/>
          </p:cNvSpPr>
          <p:nvPr>
            <p:ph type="dt" sz="half" idx="10"/>
          </p:nvPr>
        </p:nvSpPr>
        <p:spPr>
          <a:xfrm>
            <a:off x="179388" y="6589713"/>
            <a:ext cx="2133600" cy="268287"/>
          </a:xfrm>
        </p:spPr>
        <p:txBody>
          <a:bodyPr/>
          <a:lstStyle/>
          <a:p>
            <a:pPr>
              <a:defRPr/>
            </a:pPr>
            <a:r>
              <a:rPr lang="da-DK" dirty="0"/>
              <a:t>© Knud Aarup</a:t>
            </a:r>
          </a:p>
        </p:txBody>
      </p:sp>
      <p:pic>
        <p:nvPicPr>
          <p:cNvPr id="3074" name="Picture 2" descr="Billedresultat for victoria park malmö gated community"/>
          <p:cNvPicPr>
            <a:picLocks noGrp="1" noChangeAspect="1" noChangeArrowheads="1"/>
          </p:cNvPicPr>
          <p:nvPr>
            <p:ph sz="half" idx="1"/>
          </p:nvPr>
        </p:nvPicPr>
        <p:blipFill>
          <a:blip r:embed="rId6">
            <a:extLst>
              <a:ext uri="{28A0092B-C50C-407E-A947-70E740481C1C}">
                <a14:useLocalDpi xmlns:a14="http://schemas.microsoft.com/office/drawing/2010/main" val="0"/>
              </a:ext>
            </a:extLst>
          </a:blip>
          <a:srcRect/>
          <a:stretch>
            <a:fillRect/>
          </a:stretch>
        </p:blipFill>
        <p:spPr bwMode="auto">
          <a:xfrm>
            <a:off x="4670516" y="2718467"/>
            <a:ext cx="3724307" cy="2779123"/>
          </a:xfrm>
          <a:prstGeom prst="rect">
            <a:avLst/>
          </a:prstGeom>
          <a:noFill/>
          <a:extLst>
            <a:ext uri="{909E8E84-426E-40DD-AFC4-6F175D3DCCD1}">
              <a14:hiddenFill xmlns:a14="http://schemas.microsoft.com/office/drawing/2010/main">
                <a:solidFill>
                  <a:srgbClr val="FFFFFF"/>
                </a:solidFill>
              </a14:hiddenFill>
            </a:ext>
          </a:extLst>
        </p:spPr>
      </p:pic>
      <p:sp>
        <p:nvSpPr>
          <p:cNvPr id="3" name="Tekstfelt 2"/>
          <p:cNvSpPr txBox="1"/>
          <p:nvPr/>
        </p:nvSpPr>
        <p:spPr>
          <a:xfrm>
            <a:off x="4670516" y="1841157"/>
            <a:ext cx="3395481" cy="523220"/>
          </a:xfrm>
          <a:prstGeom prst="rect">
            <a:avLst/>
          </a:prstGeom>
          <a:noFill/>
        </p:spPr>
        <p:txBody>
          <a:bodyPr wrap="none" rtlCol="0">
            <a:spAutoFit/>
          </a:bodyPr>
          <a:lstStyle/>
          <a:p>
            <a:r>
              <a:rPr lang="da-DK" sz="2800" dirty="0" err="1">
                <a:latin typeface="+mn-lt"/>
              </a:rPr>
              <a:t>Gated</a:t>
            </a:r>
            <a:r>
              <a:rPr lang="da-DK" sz="2400" dirty="0">
                <a:latin typeface="+mn-lt"/>
              </a:rPr>
              <a:t> Communities</a:t>
            </a:r>
          </a:p>
        </p:txBody>
      </p:sp>
    </p:spTree>
    <p:extLst>
      <p:ext uri="{BB962C8B-B14F-4D97-AF65-F5344CB8AC3E}">
        <p14:creationId xmlns:p14="http://schemas.microsoft.com/office/powerpoint/2010/main" val="36277401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a-DK" dirty="0"/>
              <a:t>Meget stærk stigende ulighed</a:t>
            </a:r>
          </a:p>
        </p:txBody>
      </p:sp>
      <p:sp>
        <p:nvSpPr>
          <p:cNvPr id="5" name="Pladsholder til dato 4"/>
          <p:cNvSpPr>
            <a:spLocks noGrp="1"/>
          </p:cNvSpPr>
          <p:nvPr>
            <p:ph type="dt" sz="half" idx="10"/>
          </p:nvPr>
        </p:nvSpPr>
        <p:spPr/>
        <p:txBody>
          <a:bodyPr/>
          <a:lstStyle/>
          <a:p>
            <a:pPr>
              <a:defRPr/>
            </a:pPr>
            <a:r>
              <a:rPr lang="da-DK"/>
              <a:t>© Knud Aarup</a:t>
            </a:r>
          </a:p>
        </p:txBody>
      </p:sp>
      <p:graphicFrame>
        <p:nvGraphicFramePr>
          <p:cNvPr id="8" name="Diagram 7"/>
          <p:cNvGraphicFramePr/>
          <p:nvPr>
            <p:extLst>
              <p:ext uri="{D42A27DB-BD31-4B8C-83A1-F6EECF244321}">
                <p14:modId xmlns:p14="http://schemas.microsoft.com/office/powerpoint/2010/main" val="1485975510"/>
              </p:ext>
            </p:extLst>
          </p:nvPr>
        </p:nvGraphicFramePr>
        <p:xfrm>
          <a:off x="898358" y="1417638"/>
          <a:ext cx="7074569"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489032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a-DK" dirty="0"/>
              <a:t>2013: nr 2; 2014: nr 11; 2040:?</a:t>
            </a:r>
          </a:p>
        </p:txBody>
      </p:sp>
      <p:sp>
        <p:nvSpPr>
          <p:cNvPr id="4" name="Pladsholder til indhold 3"/>
          <p:cNvSpPr>
            <a:spLocks noGrp="1"/>
          </p:cNvSpPr>
          <p:nvPr>
            <p:ph idx="1"/>
          </p:nvPr>
        </p:nvSpPr>
        <p:spPr/>
        <p:txBody>
          <a:bodyPr/>
          <a:lstStyle/>
          <a:p>
            <a:endParaRPr lang="da-DK" dirty="0"/>
          </a:p>
        </p:txBody>
      </p:sp>
      <p:sp>
        <p:nvSpPr>
          <p:cNvPr id="2" name="Pladsholder til dato 1"/>
          <p:cNvSpPr>
            <a:spLocks noGrp="1"/>
          </p:cNvSpPr>
          <p:nvPr>
            <p:ph type="dt" sz="half" idx="10"/>
          </p:nvPr>
        </p:nvSpPr>
        <p:spPr/>
        <p:txBody>
          <a:bodyPr/>
          <a:lstStyle/>
          <a:p>
            <a:pPr>
              <a:defRPr/>
            </a:pPr>
            <a:r>
              <a:rPr lang="da-DK"/>
              <a:t>© Knud Aarup</a:t>
            </a:r>
          </a:p>
        </p:txBody>
      </p:sp>
      <p:pic>
        <p:nvPicPr>
          <p:cNvPr id="6" name="Billede 5"/>
          <p:cNvPicPr/>
          <p:nvPr/>
        </p:nvPicPr>
        <p:blipFill>
          <a:blip r:embed="rId2">
            <a:extLst>
              <a:ext uri="{28A0092B-C50C-407E-A947-70E740481C1C}">
                <a14:useLocalDpi xmlns:a14="http://schemas.microsoft.com/office/drawing/2010/main" val="0"/>
              </a:ext>
            </a:extLst>
          </a:blip>
          <a:srcRect/>
          <a:stretch>
            <a:fillRect/>
          </a:stretch>
        </p:blipFill>
        <p:spPr bwMode="auto">
          <a:xfrm>
            <a:off x="1149291" y="1600201"/>
            <a:ext cx="6535024" cy="4525962"/>
          </a:xfrm>
          <a:prstGeom prst="rect">
            <a:avLst/>
          </a:prstGeom>
          <a:noFill/>
        </p:spPr>
      </p:pic>
    </p:spTree>
    <p:extLst>
      <p:ext uri="{BB962C8B-B14F-4D97-AF65-F5344CB8AC3E}">
        <p14:creationId xmlns:p14="http://schemas.microsoft.com/office/powerpoint/2010/main" val="2163743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Vi får absolut fattigdom</a:t>
            </a:r>
          </a:p>
        </p:txBody>
      </p:sp>
      <p:sp>
        <p:nvSpPr>
          <p:cNvPr id="4" name="Pladsholder til dato 3"/>
          <p:cNvSpPr>
            <a:spLocks noGrp="1"/>
          </p:cNvSpPr>
          <p:nvPr>
            <p:ph type="dt" sz="half" idx="10"/>
          </p:nvPr>
        </p:nvSpPr>
        <p:spPr/>
        <p:txBody>
          <a:bodyPr/>
          <a:lstStyle/>
          <a:p>
            <a:pPr>
              <a:defRPr/>
            </a:pPr>
            <a:r>
              <a:rPr lang="da-DK"/>
              <a:t>© Knud Aarup</a:t>
            </a:r>
          </a:p>
        </p:txBody>
      </p:sp>
      <p:pic>
        <p:nvPicPr>
          <p:cNvPr id="5" name="Billede 4"/>
          <p:cNvPicPr/>
          <p:nvPr/>
        </p:nvPicPr>
        <p:blipFill>
          <a:blip r:embed="rId2">
            <a:extLst>
              <a:ext uri="{28A0092B-C50C-407E-A947-70E740481C1C}">
                <a14:useLocalDpi xmlns:a14="http://schemas.microsoft.com/office/drawing/2010/main" val="0"/>
              </a:ext>
            </a:extLst>
          </a:blip>
          <a:srcRect/>
          <a:stretch>
            <a:fillRect/>
          </a:stretch>
        </p:blipFill>
        <p:spPr bwMode="auto">
          <a:xfrm>
            <a:off x="854242" y="1417638"/>
            <a:ext cx="7435516" cy="4694404"/>
          </a:xfrm>
          <a:prstGeom prst="rect">
            <a:avLst/>
          </a:prstGeom>
          <a:noFill/>
        </p:spPr>
      </p:pic>
      <p:sp>
        <p:nvSpPr>
          <p:cNvPr id="6" name="Tekstfelt 5"/>
          <p:cNvSpPr txBox="1"/>
          <p:nvPr/>
        </p:nvSpPr>
        <p:spPr>
          <a:xfrm>
            <a:off x="5293895" y="4604084"/>
            <a:ext cx="2698175" cy="1077218"/>
          </a:xfrm>
          <a:prstGeom prst="rect">
            <a:avLst/>
          </a:prstGeom>
          <a:noFill/>
        </p:spPr>
        <p:txBody>
          <a:bodyPr wrap="none" rtlCol="0">
            <a:spAutoFit/>
          </a:bodyPr>
          <a:lstStyle/>
          <a:p>
            <a:r>
              <a:rPr lang="da-DK" sz="3200" dirty="0">
                <a:solidFill>
                  <a:srgbClr val="FF0000"/>
                </a:solidFill>
              </a:rPr>
              <a:t>”0-time” loven</a:t>
            </a:r>
          </a:p>
          <a:p>
            <a:r>
              <a:rPr lang="da-DK" sz="3200" dirty="0" err="1">
                <a:solidFill>
                  <a:srgbClr val="FF0000"/>
                </a:solidFill>
              </a:rPr>
              <a:t>Working</a:t>
            </a:r>
            <a:r>
              <a:rPr lang="da-DK" sz="3200" dirty="0">
                <a:solidFill>
                  <a:srgbClr val="FF0000"/>
                </a:solidFill>
              </a:rPr>
              <a:t> </a:t>
            </a:r>
            <a:r>
              <a:rPr lang="da-DK" sz="3200" dirty="0" err="1">
                <a:solidFill>
                  <a:srgbClr val="FF0000"/>
                </a:solidFill>
              </a:rPr>
              <a:t>poor</a:t>
            </a:r>
            <a:endParaRPr lang="da-DK" sz="3200" dirty="0">
              <a:solidFill>
                <a:srgbClr val="FF0000"/>
              </a:solidFill>
            </a:endParaRPr>
          </a:p>
        </p:txBody>
      </p:sp>
    </p:spTree>
    <p:extLst>
      <p:ext uri="{BB962C8B-B14F-4D97-AF65-F5344CB8AC3E}">
        <p14:creationId xmlns:p14="http://schemas.microsoft.com/office/powerpoint/2010/main" val="34442715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Den gensidige tillid er ikke længere et nationalt kendetegn</a:t>
            </a:r>
          </a:p>
        </p:txBody>
      </p:sp>
      <p:sp>
        <p:nvSpPr>
          <p:cNvPr id="4" name="Pladsholder til dato 3"/>
          <p:cNvSpPr>
            <a:spLocks noGrp="1"/>
          </p:cNvSpPr>
          <p:nvPr>
            <p:ph type="dt" sz="half" idx="10"/>
          </p:nvPr>
        </p:nvSpPr>
        <p:spPr/>
        <p:txBody>
          <a:bodyPr/>
          <a:lstStyle/>
          <a:p>
            <a:pPr>
              <a:defRPr/>
            </a:pPr>
            <a:r>
              <a:rPr lang="da-DK"/>
              <a:t>© Knud Aarup</a:t>
            </a:r>
          </a:p>
        </p:txBody>
      </p:sp>
      <p:pic>
        <p:nvPicPr>
          <p:cNvPr id="5" name="Billede 4"/>
          <p:cNvPicPr/>
          <p:nvPr/>
        </p:nvPicPr>
        <p:blipFill>
          <a:blip r:embed="rId2">
            <a:extLst>
              <a:ext uri="{28A0092B-C50C-407E-A947-70E740481C1C}">
                <a14:useLocalDpi xmlns:a14="http://schemas.microsoft.com/office/drawing/2010/main" val="0"/>
              </a:ext>
            </a:extLst>
          </a:blip>
          <a:srcRect/>
          <a:stretch>
            <a:fillRect/>
          </a:stretch>
        </p:blipFill>
        <p:spPr bwMode="auto">
          <a:xfrm>
            <a:off x="862263" y="1417638"/>
            <a:ext cx="7419474" cy="4614194"/>
          </a:xfrm>
          <a:prstGeom prst="rect">
            <a:avLst/>
          </a:prstGeom>
          <a:noFill/>
        </p:spPr>
      </p:pic>
      <p:cxnSp>
        <p:nvCxnSpPr>
          <p:cNvPr id="7" name="Lige pilforbindelse 6"/>
          <p:cNvCxnSpPr/>
          <p:nvPr/>
        </p:nvCxnSpPr>
        <p:spPr>
          <a:xfrm>
            <a:off x="4042611" y="2374232"/>
            <a:ext cx="192505" cy="1010652"/>
          </a:xfrm>
          <a:prstGeom prst="straightConnector1">
            <a:avLst/>
          </a:prstGeom>
          <a:ln w="50800">
            <a:solidFill>
              <a:srgbClr val="FF0000"/>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50077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sz="quarter" idx="4294967295"/>
          </p:nvPr>
        </p:nvSpPr>
        <p:spPr>
          <a:xfrm>
            <a:off x="468313" y="0"/>
            <a:ext cx="8229600" cy="1133475"/>
          </a:xfrm>
        </p:spPr>
        <p:txBody>
          <a:bodyPr/>
          <a:lstStyle/>
          <a:p>
            <a:r>
              <a:rPr lang="da-DK" altLang="da-DK" sz="3200" dirty="0"/>
              <a:t>Danmark 2040?</a:t>
            </a:r>
          </a:p>
        </p:txBody>
      </p:sp>
      <p:pic>
        <p:nvPicPr>
          <p:cNvPr id="7171" name="Picture 15" descr="london juni 2011_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6113" y="1336675"/>
            <a:ext cx="5186362" cy="36957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7172" name="Text Box 14"/>
          <p:cNvSpPr txBox="1">
            <a:spLocks noChangeArrowheads="1"/>
          </p:cNvSpPr>
          <p:nvPr/>
        </p:nvSpPr>
        <p:spPr bwMode="auto">
          <a:xfrm>
            <a:off x="2320925" y="5259388"/>
            <a:ext cx="46057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a-DK" altLang="da-DK" sz="2800" i="1" dirty="0"/>
              <a:t>Uligheds betinget social uro</a:t>
            </a:r>
          </a:p>
        </p:txBody>
      </p:sp>
    </p:spTree>
    <p:extLst>
      <p:ext uri="{BB962C8B-B14F-4D97-AF65-F5344CB8AC3E}">
        <p14:creationId xmlns:p14="http://schemas.microsoft.com/office/powerpoint/2010/main" val="36503872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ctrTitle" idx="4294967295"/>
          </p:nvPr>
        </p:nvSpPr>
        <p:spPr>
          <a:xfrm>
            <a:off x="900113" y="1412875"/>
            <a:ext cx="7200900" cy="3887788"/>
          </a:xfrm>
          <a:solidFill>
            <a:srgbClr val="595959"/>
          </a:solidFill>
        </p:spPr>
        <p:txBody>
          <a:bodyPr anchor="t"/>
          <a:lstStyle/>
          <a:p>
            <a:pPr algn="l"/>
            <a:br>
              <a:rPr lang="da-DK" sz="2800">
                <a:solidFill>
                  <a:srgbClr val="FFFF00"/>
                </a:solidFill>
              </a:rPr>
            </a:br>
            <a:br>
              <a:rPr lang="da-DK" sz="2800">
                <a:solidFill>
                  <a:srgbClr val="FFFF00"/>
                </a:solidFill>
              </a:rPr>
            </a:br>
            <a:endParaRPr lang="da-DK" sz="2400"/>
          </a:p>
        </p:txBody>
      </p:sp>
      <p:sp>
        <p:nvSpPr>
          <p:cNvPr id="4" name="Pladsholder til dato 3"/>
          <p:cNvSpPr txBox="1">
            <a:spLocks noGrp="1"/>
          </p:cNvSpPr>
          <p:nvPr/>
        </p:nvSpPr>
        <p:spPr bwMode="auto">
          <a:xfrm>
            <a:off x="179388" y="6589713"/>
            <a:ext cx="2133600" cy="268287"/>
          </a:xfrm>
          <a:prstGeom prst="rect">
            <a:avLst/>
          </a:prstGeom>
          <a:noFill/>
          <a:ln>
            <a:miter lim="800000"/>
            <a:headEnd/>
            <a:tailEnd/>
          </a:ln>
        </p:spPr>
        <p:txBody>
          <a:bodyPr/>
          <a:lstStyle/>
          <a:p>
            <a:pPr>
              <a:defRPr/>
            </a:pPr>
            <a:r>
              <a:rPr lang="da-DK" sz="1000">
                <a:latin typeface="+mn-lt"/>
              </a:rPr>
              <a:t>© Knud Aarup</a:t>
            </a:r>
          </a:p>
        </p:txBody>
      </p:sp>
      <p:sp>
        <p:nvSpPr>
          <p:cNvPr id="31748" name="Rectangle 3"/>
          <p:cNvSpPr>
            <a:spLocks noGrp="1" noChangeArrowheads="1"/>
          </p:cNvSpPr>
          <p:nvPr>
            <p:ph type="subTitle" idx="4294967295"/>
          </p:nvPr>
        </p:nvSpPr>
        <p:spPr>
          <a:xfrm>
            <a:off x="1077913" y="2552700"/>
            <a:ext cx="6584950" cy="1109663"/>
          </a:xfrm>
        </p:spPr>
        <p:txBody>
          <a:bodyPr/>
          <a:lstStyle/>
          <a:p>
            <a:pPr marL="0" indent="0" algn="ctr">
              <a:buFontTx/>
              <a:buNone/>
            </a:pPr>
            <a:r>
              <a:rPr lang="da-DK" dirty="0">
                <a:solidFill>
                  <a:srgbClr val="FFFF00"/>
                </a:solidFill>
              </a:rPr>
              <a:t>Det danske velfærdssamfund </a:t>
            </a:r>
          </a:p>
          <a:p>
            <a:pPr marL="0" indent="0" algn="ctr">
              <a:buFontTx/>
              <a:buNone/>
            </a:pPr>
            <a:r>
              <a:rPr lang="da-DK" dirty="0">
                <a:solidFill>
                  <a:srgbClr val="FFFF00"/>
                </a:solidFill>
              </a:rPr>
              <a:t>- Hvordan ser det ud i dag?</a:t>
            </a:r>
          </a:p>
          <a:p>
            <a:pPr marL="0" indent="0" algn="ctr">
              <a:buFontTx/>
              <a:buNone/>
            </a:pPr>
            <a:endParaRPr lang="da-DK" dirty="0">
              <a:solidFill>
                <a:srgbClr val="FFFF00"/>
              </a:solidFill>
            </a:endParaRPr>
          </a:p>
        </p:txBody>
      </p:sp>
    </p:spTree>
    <p:extLst>
      <p:ext uri="{BB962C8B-B14F-4D97-AF65-F5344CB8AC3E}">
        <p14:creationId xmlns:p14="http://schemas.microsoft.com/office/powerpoint/2010/main" val="20957673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a-DK" dirty="0"/>
              <a:t>Det danske velfærdssamfunds udgifter</a:t>
            </a:r>
          </a:p>
        </p:txBody>
      </p:sp>
      <p:sp>
        <p:nvSpPr>
          <p:cNvPr id="2" name="Pladsholder til dato 1"/>
          <p:cNvSpPr>
            <a:spLocks noGrp="1"/>
          </p:cNvSpPr>
          <p:nvPr>
            <p:ph type="dt" sz="half" idx="10"/>
          </p:nvPr>
        </p:nvSpPr>
        <p:spPr/>
        <p:txBody>
          <a:bodyPr/>
          <a:lstStyle/>
          <a:p>
            <a:pPr>
              <a:defRPr/>
            </a:pPr>
            <a:r>
              <a:rPr lang="da-DK"/>
              <a:t>© Knud Aarup</a:t>
            </a:r>
          </a:p>
        </p:txBody>
      </p:sp>
      <p:sp>
        <p:nvSpPr>
          <p:cNvPr id="6" name="Tekstfelt 5"/>
          <p:cNvSpPr txBox="1"/>
          <p:nvPr/>
        </p:nvSpPr>
        <p:spPr>
          <a:xfrm>
            <a:off x="4676390" y="6210275"/>
            <a:ext cx="2601994" cy="261610"/>
          </a:xfrm>
          <a:prstGeom prst="rect">
            <a:avLst/>
          </a:prstGeom>
          <a:noFill/>
        </p:spPr>
        <p:txBody>
          <a:bodyPr wrap="none" rtlCol="0">
            <a:spAutoFit/>
          </a:bodyPr>
          <a:lstStyle/>
          <a:p>
            <a:r>
              <a:rPr lang="da-DK" sz="1100" dirty="0"/>
              <a:t>Nyt fra Danmarks Statistik nr 492 2016</a:t>
            </a:r>
          </a:p>
        </p:txBody>
      </p:sp>
      <p:sp>
        <p:nvSpPr>
          <p:cNvPr id="7" name="Pladsholder til indhold 6"/>
          <p:cNvSpPr>
            <a:spLocks noGrp="1"/>
          </p:cNvSpPr>
          <p:nvPr>
            <p:ph idx="1"/>
          </p:nvPr>
        </p:nvSpPr>
        <p:spPr/>
        <p:txBody>
          <a:bodyPr/>
          <a:lstStyle/>
          <a:p>
            <a:endParaRPr lang="da-DK"/>
          </a:p>
        </p:txBody>
      </p:sp>
      <p:pic>
        <p:nvPicPr>
          <p:cNvPr id="8" name="Billede 7"/>
          <p:cNvPicPr>
            <a:picLocks noChangeAspect="1"/>
          </p:cNvPicPr>
          <p:nvPr/>
        </p:nvPicPr>
        <p:blipFill>
          <a:blip r:embed="rId2"/>
          <a:stretch>
            <a:fillRect/>
          </a:stretch>
        </p:blipFill>
        <p:spPr>
          <a:xfrm>
            <a:off x="558181" y="1501750"/>
            <a:ext cx="8027637" cy="4750532"/>
          </a:xfrm>
          <a:prstGeom prst="rect">
            <a:avLst/>
          </a:prstGeom>
        </p:spPr>
      </p:pic>
      <p:sp>
        <p:nvSpPr>
          <p:cNvPr id="9" name="Ellipse 8"/>
          <p:cNvSpPr/>
          <p:nvPr/>
        </p:nvSpPr>
        <p:spPr>
          <a:xfrm>
            <a:off x="1839608" y="2834798"/>
            <a:ext cx="1255930" cy="4872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p:cNvSpPr/>
          <p:nvPr/>
        </p:nvSpPr>
        <p:spPr>
          <a:xfrm>
            <a:off x="4488110" y="5452844"/>
            <a:ext cx="1434517" cy="60400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Ellipse 10"/>
          <p:cNvSpPr/>
          <p:nvPr/>
        </p:nvSpPr>
        <p:spPr>
          <a:xfrm>
            <a:off x="5843952" y="2608976"/>
            <a:ext cx="1434431" cy="6459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182015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a-DK" dirty="0"/>
              <a:t>Tak for indbydelsen</a:t>
            </a:r>
          </a:p>
        </p:txBody>
      </p:sp>
      <p:sp>
        <p:nvSpPr>
          <p:cNvPr id="4" name="Pladsholder til indhold 3"/>
          <p:cNvSpPr>
            <a:spLocks noGrp="1"/>
          </p:cNvSpPr>
          <p:nvPr>
            <p:ph idx="1"/>
          </p:nvPr>
        </p:nvSpPr>
        <p:spPr/>
        <p:txBody>
          <a:bodyPr/>
          <a:lstStyle/>
          <a:p>
            <a:r>
              <a:rPr lang="da-DK" sz="2000" dirty="0"/>
              <a:t>Knud Aarup, 61 år, bor i Aarhus</a:t>
            </a:r>
          </a:p>
          <a:p>
            <a:r>
              <a:rPr lang="da-DK" sz="2000" dirty="0"/>
              <a:t>Uafhængig agent i udvikling af velfærdssamfundet</a:t>
            </a:r>
          </a:p>
          <a:p>
            <a:r>
              <a:rPr lang="da-DK" sz="2000" dirty="0"/>
              <a:t>Formand for Socialpolitisk Forening, medl. af bestyrelsen i Lær for livet, Røde Kors Aarhus, Kirkens Korshær Aarhus</a:t>
            </a:r>
          </a:p>
          <a:p>
            <a:r>
              <a:rPr lang="da-DK" sz="2000" dirty="0"/>
              <a:t>Tidligere: Socialstyrelsen, Randers Kommune, Det Jyske Musikkonservatorium, Horsens Kommune, Hadsten Kommune, Kommunedata, PLS Consult (Rambøll </a:t>
            </a:r>
            <a:r>
              <a:rPr lang="da-DK" sz="2000" dirty="0" err="1"/>
              <a:t>Mgm</a:t>
            </a:r>
            <a:r>
              <a:rPr lang="da-DK" sz="2000" dirty="0"/>
              <a:t>.), Arbejdsdirektoratet og Indenrigsministeriet</a:t>
            </a:r>
          </a:p>
          <a:p>
            <a:r>
              <a:rPr lang="da-DK" sz="2000" dirty="0"/>
              <a:t>Leder siden 1986 – chef siden 1990</a:t>
            </a:r>
          </a:p>
          <a:p>
            <a:r>
              <a:rPr lang="da-DK" sz="2000" dirty="0"/>
              <a:t>Undervist siden 1979 – AU, AAU, ABS, </a:t>
            </a:r>
            <a:r>
              <a:rPr lang="da-DK" sz="2000" dirty="0" err="1"/>
              <a:t>professionsudd</a:t>
            </a:r>
            <a:r>
              <a:rPr lang="da-DK" sz="2000" dirty="0"/>
              <a:t>.</a:t>
            </a:r>
          </a:p>
          <a:p>
            <a:r>
              <a:rPr lang="da-DK" sz="2000" dirty="0"/>
              <a:t>Censor på de samfundsvidenskabelige uddannelser</a:t>
            </a:r>
          </a:p>
          <a:p>
            <a:r>
              <a:rPr lang="da-DK" sz="2000" dirty="0"/>
              <a:t>Jeg har blandet mig i mange år – bl.a. Frivillighedens Velfærdssamfund, 2010 og blogger på Mandag Morgen og Altinget </a:t>
            </a:r>
          </a:p>
        </p:txBody>
      </p:sp>
      <p:sp>
        <p:nvSpPr>
          <p:cNvPr id="2" name="Pladsholder til dato 1"/>
          <p:cNvSpPr>
            <a:spLocks noGrp="1"/>
          </p:cNvSpPr>
          <p:nvPr>
            <p:ph type="dt" sz="half" idx="10"/>
          </p:nvPr>
        </p:nvSpPr>
        <p:spPr/>
        <p:txBody>
          <a:bodyPr/>
          <a:lstStyle/>
          <a:p>
            <a:pPr>
              <a:defRPr/>
            </a:pPr>
            <a:r>
              <a:rPr lang="da-DK"/>
              <a:t>© Knud Aarup</a:t>
            </a:r>
          </a:p>
        </p:txBody>
      </p:sp>
    </p:spTree>
    <p:extLst>
      <p:ext uri="{BB962C8B-B14F-4D97-AF65-F5344CB8AC3E}">
        <p14:creationId xmlns:p14="http://schemas.microsoft.com/office/powerpoint/2010/main" val="9140637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Danmark har høj skattebetaling</a:t>
            </a:r>
          </a:p>
        </p:txBody>
      </p:sp>
      <p:sp>
        <p:nvSpPr>
          <p:cNvPr id="3" name="Pladsholder til indhold 2"/>
          <p:cNvSpPr>
            <a:spLocks noGrp="1"/>
          </p:cNvSpPr>
          <p:nvPr>
            <p:ph idx="1"/>
          </p:nvPr>
        </p:nvSpPr>
        <p:spPr/>
        <p:txBody>
          <a:bodyPr/>
          <a:lstStyle/>
          <a:p>
            <a:endParaRPr lang="da-DK"/>
          </a:p>
        </p:txBody>
      </p:sp>
      <p:sp>
        <p:nvSpPr>
          <p:cNvPr id="4" name="Pladsholder til dato 3"/>
          <p:cNvSpPr>
            <a:spLocks noGrp="1"/>
          </p:cNvSpPr>
          <p:nvPr>
            <p:ph type="dt" sz="half" idx="10"/>
          </p:nvPr>
        </p:nvSpPr>
        <p:spPr/>
        <p:txBody>
          <a:bodyPr/>
          <a:lstStyle/>
          <a:p>
            <a:pPr>
              <a:defRPr/>
            </a:pPr>
            <a:r>
              <a:rPr lang="da-DK"/>
              <a:t>© Knud Aarup</a:t>
            </a:r>
          </a:p>
        </p:txBody>
      </p:sp>
      <p:pic>
        <p:nvPicPr>
          <p:cNvPr id="5" name="Billede 4"/>
          <p:cNvPicPr>
            <a:picLocks noChangeAspect="1"/>
          </p:cNvPicPr>
          <p:nvPr/>
        </p:nvPicPr>
        <p:blipFill>
          <a:blip r:embed="rId2"/>
          <a:stretch>
            <a:fillRect/>
          </a:stretch>
        </p:blipFill>
        <p:spPr>
          <a:xfrm>
            <a:off x="763397" y="1456588"/>
            <a:ext cx="7063530" cy="5133125"/>
          </a:xfrm>
          <a:prstGeom prst="rect">
            <a:avLst/>
          </a:prstGeom>
        </p:spPr>
      </p:pic>
      <p:sp>
        <p:nvSpPr>
          <p:cNvPr id="6" name="Tekstfelt 5"/>
          <p:cNvSpPr txBox="1"/>
          <p:nvPr/>
        </p:nvSpPr>
        <p:spPr>
          <a:xfrm>
            <a:off x="4914092" y="6559878"/>
            <a:ext cx="3716082" cy="261610"/>
          </a:xfrm>
          <a:prstGeom prst="rect">
            <a:avLst/>
          </a:prstGeom>
          <a:noFill/>
        </p:spPr>
        <p:txBody>
          <a:bodyPr wrap="none" rtlCol="0">
            <a:spAutoFit/>
          </a:bodyPr>
          <a:lstStyle/>
          <a:p>
            <a:r>
              <a:rPr lang="da-DK" sz="1100" dirty="0"/>
              <a:t>Regeringen, DK2025 – Et stærkere Danmark, Aug. 2016</a:t>
            </a:r>
          </a:p>
        </p:txBody>
      </p:sp>
    </p:spTree>
    <p:extLst>
      <p:ext uri="{BB962C8B-B14F-4D97-AF65-F5344CB8AC3E}">
        <p14:creationId xmlns:p14="http://schemas.microsoft.com/office/powerpoint/2010/main" val="14361560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MANDAG MORGEN </a:t>
            </a:r>
            <a:r>
              <a:rPr lang="da-DK" sz="1800" dirty="0"/>
              <a:t>(Okt. 2016)</a:t>
            </a:r>
            <a:br>
              <a:rPr lang="da-DK" dirty="0"/>
            </a:br>
            <a:r>
              <a:rPr lang="da-DK" sz="3200" dirty="0"/>
              <a:t>En offentlig sektor på skrump!</a:t>
            </a:r>
            <a:endParaRPr lang="da-DK" dirty="0"/>
          </a:p>
        </p:txBody>
      </p:sp>
      <p:sp>
        <p:nvSpPr>
          <p:cNvPr id="3" name="Pladsholder til indhold 2"/>
          <p:cNvSpPr>
            <a:spLocks noGrp="1"/>
          </p:cNvSpPr>
          <p:nvPr>
            <p:ph idx="1"/>
          </p:nvPr>
        </p:nvSpPr>
        <p:spPr>
          <a:xfrm>
            <a:off x="457200" y="1600200"/>
            <a:ext cx="3586294" cy="4525963"/>
          </a:xfrm>
        </p:spPr>
        <p:txBody>
          <a:bodyPr/>
          <a:lstStyle/>
          <a:p>
            <a:pPr marL="0" indent="0">
              <a:buNone/>
            </a:pPr>
            <a:r>
              <a:rPr lang="da-DK" sz="2400" i="1" dirty="0"/>
              <a:t>Presset kan blive så stort, at flere velstillede borgere med børn i skolealderen fravælger de tabende skoler og uddannelser i det offentlige og i stedet vælger private løsninger. </a:t>
            </a:r>
            <a:endParaRPr lang="da-DK" sz="1800" i="1" dirty="0"/>
          </a:p>
        </p:txBody>
      </p:sp>
      <p:sp>
        <p:nvSpPr>
          <p:cNvPr id="4" name="Pladsholder til dato 3"/>
          <p:cNvSpPr>
            <a:spLocks noGrp="1"/>
          </p:cNvSpPr>
          <p:nvPr>
            <p:ph type="dt" sz="half" idx="10"/>
          </p:nvPr>
        </p:nvSpPr>
        <p:spPr/>
        <p:txBody>
          <a:bodyPr/>
          <a:lstStyle/>
          <a:p>
            <a:pPr>
              <a:defRPr/>
            </a:pPr>
            <a:r>
              <a:rPr lang="da-DK"/>
              <a:t>© Knud Aarup</a:t>
            </a:r>
          </a:p>
        </p:txBody>
      </p:sp>
      <p:pic>
        <p:nvPicPr>
          <p:cNvPr id="5" name="Billede 4"/>
          <p:cNvPicPr>
            <a:picLocks noChangeAspect="1"/>
          </p:cNvPicPr>
          <p:nvPr/>
        </p:nvPicPr>
        <p:blipFill>
          <a:blip r:embed="rId2"/>
          <a:stretch>
            <a:fillRect/>
          </a:stretch>
        </p:blipFill>
        <p:spPr>
          <a:xfrm>
            <a:off x="3961913" y="1600200"/>
            <a:ext cx="4724887" cy="4656011"/>
          </a:xfrm>
          <a:prstGeom prst="rect">
            <a:avLst/>
          </a:prstGeom>
        </p:spPr>
      </p:pic>
    </p:spTree>
    <p:extLst>
      <p:ext uri="{BB962C8B-B14F-4D97-AF65-F5344CB8AC3E}">
        <p14:creationId xmlns:p14="http://schemas.microsoft.com/office/powerpoint/2010/main" val="30770420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Vi får besparelser og nedskæringer…</a:t>
            </a:r>
          </a:p>
        </p:txBody>
      </p:sp>
      <p:sp>
        <p:nvSpPr>
          <p:cNvPr id="3" name="Pladsholder til indhold 2"/>
          <p:cNvSpPr>
            <a:spLocks noGrp="1"/>
          </p:cNvSpPr>
          <p:nvPr>
            <p:ph idx="1"/>
          </p:nvPr>
        </p:nvSpPr>
        <p:spPr/>
        <p:txBody>
          <a:bodyPr/>
          <a:lstStyle/>
          <a:p>
            <a:endParaRPr lang="da-DK"/>
          </a:p>
        </p:txBody>
      </p:sp>
      <p:sp>
        <p:nvSpPr>
          <p:cNvPr id="4" name="Pladsholder til dato 3"/>
          <p:cNvSpPr>
            <a:spLocks noGrp="1"/>
          </p:cNvSpPr>
          <p:nvPr>
            <p:ph type="dt" sz="half" idx="10"/>
          </p:nvPr>
        </p:nvSpPr>
        <p:spPr/>
        <p:txBody>
          <a:bodyPr/>
          <a:lstStyle/>
          <a:p>
            <a:pPr>
              <a:defRPr/>
            </a:pPr>
            <a:r>
              <a:rPr lang="da-DK"/>
              <a:t>© Knud Aarup</a:t>
            </a:r>
          </a:p>
        </p:txBody>
      </p:sp>
      <p:pic>
        <p:nvPicPr>
          <p:cNvPr id="5" name="Billede 4"/>
          <p:cNvPicPr>
            <a:picLocks noChangeAspect="1"/>
          </p:cNvPicPr>
          <p:nvPr/>
        </p:nvPicPr>
        <p:blipFill>
          <a:blip r:embed="rId2"/>
          <a:stretch>
            <a:fillRect/>
          </a:stretch>
        </p:blipFill>
        <p:spPr>
          <a:xfrm>
            <a:off x="258201" y="1600200"/>
            <a:ext cx="8627597" cy="4708525"/>
          </a:xfrm>
          <a:prstGeom prst="rect">
            <a:avLst/>
          </a:prstGeom>
        </p:spPr>
      </p:pic>
    </p:spTree>
    <p:extLst>
      <p:ext uri="{BB962C8B-B14F-4D97-AF65-F5344CB8AC3E}">
        <p14:creationId xmlns:p14="http://schemas.microsoft.com/office/powerpoint/2010/main" val="600735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Udgifter til asylansøgere</a:t>
            </a:r>
          </a:p>
        </p:txBody>
      </p:sp>
      <p:sp>
        <p:nvSpPr>
          <p:cNvPr id="3" name="Pladsholder til indhold 2"/>
          <p:cNvSpPr>
            <a:spLocks noGrp="1"/>
          </p:cNvSpPr>
          <p:nvPr>
            <p:ph idx="1"/>
          </p:nvPr>
        </p:nvSpPr>
        <p:spPr/>
        <p:txBody>
          <a:bodyPr/>
          <a:lstStyle/>
          <a:p>
            <a:endParaRPr lang="da-DK"/>
          </a:p>
        </p:txBody>
      </p:sp>
      <p:sp>
        <p:nvSpPr>
          <p:cNvPr id="4" name="Pladsholder til dato 3"/>
          <p:cNvSpPr>
            <a:spLocks noGrp="1"/>
          </p:cNvSpPr>
          <p:nvPr>
            <p:ph type="dt" sz="half" idx="10"/>
          </p:nvPr>
        </p:nvSpPr>
        <p:spPr/>
        <p:txBody>
          <a:bodyPr/>
          <a:lstStyle/>
          <a:p>
            <a:pPr>
              <a:defRPr/>
            </a:pPr>
            <a:r>
              <a:rPr lang="da-DK"/>
              <a:t>© Knud Aarup</a:t>
            </a:r>
          </a:p>
        </p:txBody>
      </p:sp>
      <p:pic>
        <p:nvPicPr>
          <p:cNvPr id="5" name="Billede 4"/>
          <p:cNvPicPr>
            <a:picLocks noChangeAspect="1"/>
          </p:cNvPicPr>
          <p:nvPr/>
        </p:nvPicPr>
        <p:blipFill>
          <a:blip r:embed="rId2"/>
          <a:stretch>
            <a:fillRect/>
          </a:stretch>
        </p:blipFill>
        <p:spPr>
          <a:xfrm>
            <a:off x="1015068" y="1520269"/>
            <a:ext cx="6737801" cy="4966814"/>
          </a:xfrm>
          <a:prstGeom prst="rect">
            <a:avLst/>
          </a:prstGeom>
        </p:spPr>
      </p:pic>
      <p:sp>
        <p:nvSpPr>
          <p:cNvPr id="6" name="Tekstfelt 5"/>
          <p:cNvSpPr txBox="1"/>
          <p:nvPr/>
        </p:nvSpPr>
        <p:spPr>
          <a:xfrm>
            <a:off x="4914092" y="6559878"/>
            <a:ext cx="1741182" cy="261610"/>
          </a:xfrm>
          <a:prstGeom prst="rect">
            <a:avLst/>
          </a:prstGeom>
          <a:noFill/>
        </p:spPr>
        <p:txBody>
          <a:bodyPr wrap="none" rtlCol="0">
            <a:spAutoFit/>
          </a:bodyPr>
          <a:lstStyle/>
          <a:p>
            <a:r>
              <a:rPr lang="da-DK" sz="1100" dirty="0"/>
              <a:t>DØR Efterår 2015, p.175</a:t>
            </a:r>
          </a:p>
        </p:txBody>
      </p:sp>
    </p:spTree>
    <p:extLst>
      <p:ext uri="{BB962C8B-B14F-4D97-AF65-F5344CB8AC3E}">
        <p14:creationId xmlns:p14="http://schemas.microsoft.com/office/powerpoint/2010/main" val="30616359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Modtagere af overførselsindkomst</a:t>
            </a:r>
          </a:p>
        </p:txBody>
      </p:sp>
      <p:sp>
        <p:nvSpPr>
          <p:cNvPr id="3" name="Pladsholder til indhold 2"/>
          <p:cNvSpPr>
            <a:spLocks noGrp="1"/>
          </p:cNvSpPr>
          <p:nvPr>
            <p:ph idx="1"/>
          </p:nvPr>
        </p:nvSpPr>
        <p:spPr/>
        <p:txBody>
          <a:bodyPr/>
          <a:lstStyle/>
          <a:p>
            <a:endParaRPr lang="da-DK"/>
          </a:p>
        </p:txBody>
      </p:sp>
      <p:sp>
        <p:nvSpPr>
          <p:cNvPr id="4" name="Pladsholder til dato 3"/>
          <p:cNvSpPr>
            <a:spLocks noGrp="1"/>
          </p:cNvSpPr>
          <p:nvPr>
            <p:ph type="dt" sz="half" idx="10"/>
          </p:nvPr>
        </p:nvSpPr>
        <p:spPr/>
        <p:txBody>
          <a:bodyPr/>
          <a:lstStyle/>
          <a:p>
            <a:pPr>
              <a:defRPr/>
            </a:pPr>
            <a:r>
              <a:rPr lang="da-DK"/>
              <a:t>© Knud Aarup</a:t>
            </a:r>
          </a:p>
        </p:txBody>
      </p:sp>
      <p:pic>
        <p:nvPicPr>
          <p:cNvPr id="5" name="Billede 4"/>
          <p:cNvPicPr>
            <a:picLocks noChangeAspect="1"/>
          </p:cNvPicPr>
          <p:nvPr/>
        </p:nvPicPr>
        <p:blipFill>
          <a:blip r:embed="rId2"/>
          <a:stretch>
            <a:fillRect/>
          </a:stretch>
        </p:blipFill>
        <p:spPr>
          <a:xfrm>
            <a:off x="1207294" y="1515321"/>
            <a:ext cx="6729412" cy="4976710"/>
          </a:xfrm>
          <a:prstGeom prst="rect">
            <a:avLst/>
          </a:prstGeom>
        </p:spPr>
      </p:pic>
      <p:sp>
        <p:nvSpPr>
          <p:cNvPr id="6" name="Tekstfelt 5"/>
          <p:cNvSpPr txBox="1"/>
          <p:nvPr/>
        </p:nvSpPr>
        <p:spPr>
          <a:xfrm>
            <a:off x="4914092" y="6559878"/>
            <a:ext cx="1779654" cy="261610"/>
          </a:xfrm>
          <a:prstGeom prst="rect">
            <a:avLst/>
          </a:prstGeom>
          <a:noFill/>
        </p:spPr>
        <p:txBody>
          <a:bodyPr wrap="none" rtlCol="0">
            <a:spAutoFit/>
          </a:bodyPr>
          <a:lstStyle/>
          <a:p>
            <a:r>
              <a:rPr lang="da-DK" sz="1100" dirty="0"/>
              <a:t>DØR Efterår 2015, p.205 </a:t>
            </a:r>
          </a:p>
        </p:txBody>
      </p:sp>
    </p:spTree>
    <p:extLst>
      <p:ext uri="{BB962C8B-B14F-4D97-AF65-F5344CB8AC3E}">
        <p14:creationId xmlns:p14="http://schemas.microsoft.com/office/powerpoint/2010/main" val="10697962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Beskæftigelsesfrekvens</a:t>
            </a:r>
          </a:p>
        </p:txBody>
      </p:sp>
      <p:pic>
        <p:nvPicPr>
          <p:cNvPr id="5" name="Pladsholder til indhold 4"/>
          <p:cNvPicPr>
            <a:picLocks noGrp="1" noChangeAspect="1"/>
          </p:cNvPicPr>
          <p:nvPr>
            <p:ph idx="1"/>
          </p:nvPr>
        </p:nvPicPr>
        <p:blipFill>
          <a:blip r:embed="rId2"/>
          <a:stretch>
            <a:fillRect/>
          </a:stretch>
        </p:blipFill>
        <p:spPr>
          <a:xfrm>
            <a:off x="1795244" y="1478830"/>
            <a:ext cx="5889071" cy="5056844"/>
          </a:xfrm>
          <a:prstGeom prst="rect">
            <a:avLst/>
          </a:prstGeom>
        </p:spPr>
      </p:pic>
      <p:sp>
        <p:nvSpPr>
          <p:cNvPr id="4" name="Pladsholder til dato 3"/>
          <p:cNvSpPr>
            <a:spLocks noGrp="1"/>
          </p:cNvSpPr>
          <p:nvPr>
            <p:ph type="dt" sz="half" idx="10"/>
          </p:nvPr>
        </p:nvSpPr>
        <p:spPr/>
        <p:txBody>
          <a:bodyPr/>
          <a:lstStyle/>
          <a:p>
            <a:pPr>
              <a:defRPr/>
            </a:pPr>
            <a:r>
              <a:rPr lang="da-DK"/>
              <a:t>© Knud Aarup</a:t>
            </a:r>
          </a:p>
        </p:txBody>
      </p:sp>
      <p:sp>
        <p:nvSpPr>
          <p:cNvPr id="6" name="Tekstfelt 5"/>
          <p:cNvSpPr txBox="1"/>
          <p:nvPr/>
        </p:nvSpPr>
        <p:spPr>
          <a:xfrm>
            <a:off x="4939259" y="6404869"/>
            <a:ext cx="1779654" cy="261610"/>
          </a:xfrm>
          <a:prstGeom prst="rect">
            <a:avLst/>
          </a:prstGeom>
          <a:noFill/>
        </p:spPr>
        <p:txBody>
          <a:bodyPr wrap="none" rtlCol="0">
            <a:spAutoFit/>
          </a:bodyPr>
          <a:lstStyle/>
          <a:p>
            <a:r>
              <a:rPr lang="da-DK" sz="1100" dirty="0"/>
              <a:t>DØR Efterår 2015, p.206 </a:t>
            </a:r>
          </a:p>
        </p:txBody>
      </p:sp>
    </p:spTree>
    <p:extLst>
      <p:ext uri="{BB962C8B-B14F-4D97-AF65-F5344CB8AC3E}">
        <p14:creationId xmlns:p14="http://schemas.microsoft.com/office/powerpoint/2010/main" val="16240364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Overførselsindkomst</a:t>
            </a:r>
          </a:p>
        </p:txBody>
      </p:sp>
      <p:sp>
        <p:nvSpPr>
          <p:cNvPr id="3" name="Pladsholder til indhold 2"/>
          <p:cNvSpPr>
            <a:spLocks noGrp="1"/>
          </p:cNvSpPr>
          <p:nvPr>
            <p:ph idx="1"/>
          </p:nvPr>
        </p:nvSpPr>
        <p:spPr>
          <a:xfrm>
            <a:off x="6274965" y="4102217"/>
            <a:ext cx="2411835" cy="1696776"/>
          </a:xfrm>
        </p:spPr>
        <p:txBody>
          <a:bodyPr/>
          <a:lstStyle/>
          <a:p>
            <a:pPr marL="0" indent="0">
              <a:buNone/>
            </a:pPr>
            <a:r>
              <a:rPr lang="da-DK" sz="1800" dirty="0"/>
              <a:t>Heraf ca. 50.000 konjunkturbestemt</a:t>
            </a:r>
          </a:p>
          <a:p>
            <a:pPr marL="0" indent="0">
              <a:buNone/>
            </a:pPr>
            <a:r>
              <a:rPr lang="da-DK" sz="1800" dirty="0" err="1"/>
              <a:t>Ca</a:t>
            </a:r>
            <a:r>
              <a:rPr lang="da-DK" sz="1800" dirty="0"/>
              <a:t> 758.000</a:t>
            </a:r>
          </a:p>
        </p:txBody>
      </p:sp>
      <p:sp>
        <p:nvSpPr>
          <p:cNvPr id="4" name="Pladsholder til dato 3"/>
          <p:cNvSpPr>
            <a:spLocks noGrp="1"/>
          </p:cNvSpPr>
          <p:nvPr>
            <p:ph type="dt" sz="half" idx="10"/>
          </p:nvPr>
        </p:nvSpPr>
        <p:spPr/>
        <p:txBody>
          <a:bodyPr/>
          <a:lstStyle/>
          <a:p>
            <a:pPr>
              <a:defRPr/>
            </a:pPr>
            <a:r>
              <a:rPr lang="da-DK"/>
              <a:t>© Knud Aarup</a:t>
            </a:r>
          </a:p>
        </p:txBody>
      </p:sp>
      <p:pic>
        <p:nvPicPr>
          <p:cNvPr id="5" name="Billede 4"/>
          <p:cNvPicPr>
            <a:picLocks noChangeAspect="1"/>
          </p:cNvPicPr>
          <p:nvPr/>
        </p:nvPicPr>
        <p:blipFill>
          <a:blip r:embed="rId2"/>
          <a:stretch>
            <a:fillRect/>
          </a:stretch>
        </p:blipFill>
        <p:spPr>
          <a:xfrm>
            <a:off x="1879090" y="1512888"/>
            <a:ext cx="4010025" cy="4981575"/>
          </a:xfrm>
          <a:prstGeom prst="rect">
            <a:avLst/>
          </a:prstGeom>
        </p:spPr>
      </p:pic>
      <p:sp>
        <p:nvSpPr>
          <p:cNvPr id="6" name="Tekstfelt 5"/>
          <p:cNvSpPr txBox="1"/>
          <p:nvPr/>
        </p:nvSpPr>
        <p:spPr>
          <a:xfrm>
            <a:off x="4939259" y="6404869"/>
            <a:ext cx="1741182" cy="261610"/>
          </a:xfrm>
          <a:prstGeom prst="rect">
            <a:avLst/>
          </a:prstGeom>
          <a:noFill/>
        </p:spPr>
        <p:txBody>
          <a:bodyPr wrap="none" rtlCol="0">
            <a:spAutoFit/>
          </a:bodyPr>
          <a:lstStyle/>
          <a:p>
            <a:r>
              <a:rPr lang="da-DK" sz="1100" dirty="0"/>
              <a:t>DØR Efterår 2015, p.211</a:t>
            </a:r>
          </a:p>
        </p:txBody>
      </p:sp>
    </p:spTree>
    <p:extLst>
      <p:ext uri="{BB962C8B-B14F-4D97-AF65-F5344CB8AC3E}">
        <p14:creationId xmlns:p14="http://schemas.microsoft.com/office/powerpoint/2010/main" val="33054955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Udvikling i andel overførselsindkomst</a:t>
            </a:r>
          </a:p>
        </p:txBody>
      </p:sp>
      <p:sp>
        <p:nvSpPr>
          <p:cNvPr id="3" name="Pladsholder til indhold 2"/>
          <p:cNvSpPr>
            <a:spLocks noGrp="1"/>
          </p:cNvSpPr>
          <p:nvPr>
            <p:ph idx="1"/>
          </p:nvPr>
        </p:nvSpPr>
        <p:spPr/>
        <p:txBody>
          <a:bodyPr/>
          <a:lstStyle/>
          <a:p>
            <a:endParaRPr lang="da-DK" dirty="0"/>
          </a:p>
        </p:txBody>
      </p:sp>
      <p:sp>
        <p:nvSpPr>
          <p:cNvPr id="4" name="Pladsholder til dato 3"/>
          <p:cNvSpPr>
            <a:spLocks noGrp="1"/>
          </p:cNvSpPr>
          <p:nvPr>
            <p:ph type="dt" sz="half" idx="10"/>
          </p:nvPr>
        </p:nvSpPr>
        <p:spPr/>
        <p:txBody>
          <a:bodyPr/>
          <a:lstStyle/>
          <a:p>
            <a:pPr>
              <a:defRPr/>
            </a:pPr>
            <a:r>
              <a:rPr lang="da-DK"/>
              <a:t>© Knud Aarup</a:t>
            </a:r>
          </a:p>
        </p:txBody>
      </p:sp>
      <p:pic>
        <p:nvPicPr>
          <p:cNvPr id="5" name="Billede 4"/>
          <p:cNvPicPr>
            <a:picLocks noChangeAspect="1"/>
          </p:cNvPicPr>
          <p:nvPr/>
        </p:nvPicPr>
        <p:blipFill>
          <a:blip r:embed="rId2"/>
          <a:stretch>
            <a:fillRect/>
          </a:stretch>
        </p:blipFill>
        <p:spPr>
          <a:xfrm>
            <a:off x="1291905" y="1445091"/>
            <a:ext cx="6375633" cy="4973210"/>
          </a:xfrm>
          <a:prstGeom prst="rect">
            <a:avLst/>
          </a:prstGeom>
        </p:spPr>
      </p:pic>
      <p:sp>
        <p:nvSpPr>
          <p:cNvPr id="6" name="Tekstfelt 5"/>
          <p:cNvSpPr txBox="1"/>
          <p:nvPr/>
        </p:nvSpPr>
        <p:spPr>
          <a:xfrm>
            <a:off x="5727824" y="5965523"/>
            <a:ext cx="1779654" cy="261610"/>
          </a:xfrm>
          <a:prstGeom prst="rect">
            <a:avLst/>
          </a:prstGeom>
          <a:noFill/>
        </p:spPr>
        <p:txBody>
          <a:bodyPr wrap="none" rtlCol="0">
            <a:spAutoFit/>
          </a:bodyPr>
          <a:lstStyle/>
          <a:p>
            <a:r>
              <a:rPr lang="da-DK" sz="1100" dirty="0"/>
              <a:t>DØR Efterår 2015, p.214 </a:t>
            </a:r>
          </a:p>
        </p:txBody>
      </p:sp>
      <p:sp>
        <p:nvSpPr>
          <p:cNvPr id="7" name="Rektangel 6"/>
          <p:cNvSpPr/>
          <p:nvPr/>
        </p:nvSpPr>
        <p:spPr>
          <a:xfrm rot="19681155">
            <a:off x="266979" y="2967335"/>
            <a:ext cx="8610049" cy="923330"/>
          </a:xfrm>
          <a:prstGeom prst="rect">
            <a:avLst/>
          </a:prstGeom>
          <a:noFill/>
        </p:spPr>
        <p:txBody>
          <a:bodyPr wrap="none" lIns="91440" tIns="45720" rIns="91440" bIns="45720">
            <a:spAutoFit/>
          </a:bodyPr>
          <a:lstStyle/>
          <a:p>
            <a:pPr algn="ctr"/>
            <a:r>
              <a:rPr lang="da-DK" sz="5400" dirty="0">
                <a:ln w="0"/>
                <a:solidFill>
                  <a:srgbClr val="FF0000"/>
                </a:solidFill>
                <a:effectLst>
                  <a:outerShdw blurRad="38100" dist="19050" dir="2700000" algn="tl" rotWithShape="0">
                    <a:schemeClr val="dk1">
                      <a:alpha val="40000"/>
                    </a:schemeClr>
                  </a:outerShdw>
                </a:effectLst>
              </a:rPr>
              <a:t>I mere end 20 år over 20%</a:t>
            </a:r>
            <a:endParaRPr lang="da-DK" sz="5400" b="0" cap="none" spc="0" dirty="0">
              <a:ln w="0"/>
              <a:solidFill>
                <a:srgbClr val="FF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0926207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ctrTitle" idx="4294967295"/>
          </p:nvPr>
        </p:nvSpPr>
        <p:spPr>
          <a:xfrm>
            <a:off x="900113" y="1412875"/>
            <a:ext cx="7200900" cy="3887788"/>
          </a:xfrm>
          <a:solidFill>
            <a:srgbClr val="595959"/>
          </a:solidFill>
        </p:spPr>
        <p:txBody>
          <a:bodyPr anchor="t"/>
          <a:lstStyle/>
          <a:p>
            <a:pPr algn="l"/>
            <a:br>
              <a:rPr lang="da-DK" sz="2800">
                <a:solidFill>
                  <a:srgbClr val="FFFF00"/>
                </a:solidFill>
              </a:rPr>
            </a:br>
            <a:br>
              <a:rPr lang="da-DK" sz="2800">
                <a:solidFill>
                  <a:srgbClr val="FFFF00"/>
                </a:solidFill>
              </a:rPr>
            </a:br>
            <a:endParaRPr lang="da-DK" sz="2400"/>
          </a:p>
        </p:txBody>
      </p:sp>
      <p:sp>
        <p:nvSpPr>
          <p:cNvPr id="4" name="Pladsholder til dato 3"/>
          <p:cNvSpPr txBox="1">
            <a:spLocks noGrp="1"/>
          </p:cNvSpPr>
          <p:nvPr/>
        </p:nvSpPr>
        <p:spPr bwMode="auto">
          <a:xfrm>
            <a:off x="179388" y="6589713"/>
            <a:ext cx="2133600" cy="268287"/>
          </a:xfrm>
          <a:prstGeom prst="rect">
            <a:avLst/>
          </a:prstGeom>
          <a:noFill/>
          <a:ln>
            <a:miter lim="800000"/>
            <a:headEnd/>
            <a:tailEnd/>
          </a:ln>
        </p:spPr>
        <p:txBody>
          <a:bodyPr/>
          <a:lstStyle/>
          <a:p>
            <a:pPr>
              <a:defRPr/>
            </a:pPr>
            <a:r>
              <a:rPr lang="da-DK" sz="1000">
                <a:latin typeface="+mn-lt"/>
              </a:rPr>
              <a:t>© Knud Aarup</a:t>
            </a:r>
          </a:p>
        </p:txBody>
      </p:sp>
      <p:sp>
        <p:nvSpPr>
          <p:cNvPr id="31748" name="Rectangle 3"/>
          <p:cNvSpPr>
            <a:spLocks noGrp="1" noChangeArrowheads="1"/>
          </p:cNvSpPr>
          <p:nvPr>
            <p:ph type="subTitle" idx="4294967295"/>
          </p:nvPr>
        </p:nvSpPr>
        <p:spPr>
          <a:xfrm>
            <a:off x="1077913" y="2552700"/>
            <a:ext cx="6584950" cy="1109663"/>
          </a:xfrm>
        </p:spPr>
        <p:txBody>
          <a:bodyPr/>
          <a:lstStyle/>
          <a:p>
            <a:pPr marL="0" indent="0" algn="ctr">
              <a:buFontTx/>
              <a:buNone/>
            </a:pPr>
            <a:r>
              <a:rPr lang="da-DK" dirty="0">
                <a:solidFill>
                  <a:srgbClr val="FFFF00"/>
                </a:solidFill>
              </a:rPr>
              <a:t>Det sociale område i Danmark</a:t>
            </a:r>
          </a:p>
          <a:p>
            <a:pPr marL="0" indent="0" algn="ctr">
              <a:buFontTx/>
              <a:buNone/>
            </a:pPr>
            <a:r>
              <a:rPr lang="da-DK" dirty="0">
                <a:solidFill>
                  <a:srgbClr val="FFFF00"/>
                </a:solidFill>
              </a:rPr>
              <a:t>- Velfærdssamfund for hvem?</a:t>
            </a:r>
          </a:p>
        </p:txBody>
      </p:sp>
    </p:spTree>
    <p:extLst>
      <p:ext uri="{BB962C8B-B14F-4D97-AF65-F5344CB8AC3E}">
        <p14:creationId xmlns:p14="http://schemas.microsoft.com/office/powerpoint/2010/main" val="9141502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lede 6"/>
          <p:cNvPicPr>
            <a:picLocks noChangeAspect="1"/>
          </p:cNvPicPr>
          <p:nvPr/>
        </p:nvPicPr>
        <p:blipFill>
          <a:blip r:embed="rId2"/>
          <a:stretch>
            <a:fillRect/>
          </a:stretch>
        </p:blipFill>
        <p:spPr>
          <a:xfrm>
            <a:off x="3920545" y="1600200"/>
            <a:ext cx="5090333" cy="4100384"/>
          </a:xfrm>
          <a:prstGeom prst="rect">
            <a:avLst/>
          </a:prstGeom>
        </p:spPr>
      </p:pic>
      <p:sp>
        <p:nvSpPr>
          <p:cNvPr id="2" name="Titel 1"/>
          <p:cNvSpPr>
            <a:spLocks noGrp="1"/>
          </p:cNvSpPr>
          <p:nvPr>
            <p:ph type="title"/>
          </p:nvPr>
        </p:nvSpPr>
        <p:spPr>
          <a:solidFill>
            <a:schemeClr val="bg1">
              <a:lumMod val="50000"/>
            </a:schemeClr>
          </a:solidFill>
        </p:spPr>
        <p:txBody>
          <a:bodyPr/>
          <a:lstStyle/>
          <a:p>
            <a:r>
              <a:rPr lang="da-DK" dirty="0"/>
              <a:t>De sociale udgifter</a:t>
            </a:r>
          </a:p>
        </p:txBody>
      </p:sp>
      <p:sp>
        <p:nvSpPr>
          <p:cNvPr id="3" name="Pladsholder til indhold 2"/>
          <p:cNvSpPr>
            <a:spLocks noGrp="1"/>
          </p:cNvSpPr>
          <p:nvPr>
            <p:ph sz="half" idx="1"/>
          </p:nvPr>
        </p:nvSpPr>
        <p:spPr>
          <a:xfrm>
            <a:off x="457200" y="1600200"/>
            <a:ext cx="3819242" cy="4525963"/>
          </a:xfrm>
        </p:spPr>
        <p:txBody>
          <a:bodyPr/>
          <a:lstStyle/>
          <a:p>
            <a:pPr marL="0" indent="0">
              <a:buNone/>
            </a:pPr>
            <a:r>
              <a:rPr lang="da-DK" sz="2200" dirty="0"/>
              <a:t>Samlede sociale udgifter: </a:t>
            </a:r>
          </a:p>
          <a:p>
            <a:r>
              <a:rPr lang="da-DK" sz="2000" dirty="0"/>
              <a:t>649,9 </a:t>
            </a:r>
            <a:r>
              <a:rPr lang="da-DK" sz="2000" dirty="0" err="1"/>
              <a:t>mia</a:t>
            </a:r>
            <a:r>
              <a:rPr lang="da-DK" sz="2000" dirty="0"/>
              <a:t> </a:t>
            </a:r>
            <a:r>
              <a:rPr lang="da-DK" sz="2000" dirty="0" err="1"/>
              <a:t>kr</a:t>
            </a:r>
            <a:r>
              <a:rPr lang="da-DK" sz="2000" dirty="0"/>
              <a:t> i 2014</a:t>
            </a:r>
          </a:p>
          <a:p>
            <a:r>
              <a:rPr lang="da-DK" sz="2000" dirty="0" err="1"/>
              <a:t>Ca</a:t>
            </a:r>
            <a:r>
              <a:rPr lang="da-DK" sz="2000" dirty="0"/>
              <a:t> 34% af BNP</a:t>
            </a:r>
          </a:p>
          <a:p>
            <a:r>
              <a:rPr lang="da-DK" sz="2000" dirty="0"/>
              <a:t>Specialiserede </a:t>
            </a:r>
            <a:r>
              <a:rPr lang="da-DK" sz="2000" dirty="0" err="1"/>
              <a:t>social-område</a:t>
            </a:r>
            <a:r>
              <a:rPr lang="da-DK" sz="2000" dirty="0"/>
              <a:t> </a:t>
            </a:r>
            <a:r>
              <a:rPr lang="da-DK" sz="2000" dirty="0" err="1"/>
              <a:t>ca</a:t>
            </a:r>
            <a:r>
              <a:rPr lang="da-DK" sz="2000" dirty="0"/>
              <a:t> 45 mia.kr.</a:t>
            </a:r>
          </a:p>
          <a:p>
            <a:r>
              <a:rPr lang="da-DK" sz="2000" dirty="0"/>
              <a:t>Undervisningssektoren </a:t>
            </a:r>
            <a:r>
              <a:rPr lang="da-DK" sz="2000" dirty="0" err="1"/>
              <a:t>ca</a:t>
            </a:r>
            <a:r>
              <a:rPr lang="da-DK" sz="2000" dirty="0"/>
              <a:t> 140 mia.kr. (ikke med)</a:t>
            </a:r>
            <a:endParaRPr lang="da-DK" sz="1600" dirty="0"/>
          </a:p>
          <a:p>
            <a:pPr lvl="1">
              <a:buFont typeface="Wingdings" panose="05000000000000000000" pitchFamily="2" charset="2"/>
              <a:buChar char="Ø"/>
            </a:pPr>
            <a:endParaRPr lang="da-DK" sz="1800" dirty="0"/>
          </a:p>
        </p:txBody>
      </p:sp>
      <p:sp>
        <p:nvSpPr>
          <p:cNvPr id="4" name="Pladsholder til dato 3"/>
          <p:cNvSpPr>
            <a:spLocks noGrp="1"/>
          </p:cNvSpPr>
          <p:nvPr>
            <p:ph type="dt" sz="half" idx="10"/>
          </p:nvPr>
        </p:nvSpPr>
        <p:spPr/>
        <p:txBody>
          <a:bodyPr/>
          <a:lstStyle/>
          <a:p>
            <a:pPr>
              <a:defRPr/>
            </a:pPr>
            <a:r>
              <a:rPr lang="da-DK"/>
              <a:t>© Knud Aarup</a:t>
            </a:r>
          </a:p>
        </p:txBody>
      </p:sp>
    </p:spTree>
    <p:extLst>
      <p:ext uri="{BB962C8B-B14F-4D97-AF65-F5344CB8AC3E}">
        <p14:creationId xmlns:p14="http://schemas.microsoft.com/office/powerpoint/2010/main" val="462368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a-DK" dirty="0"/>
              <a:t>Det vil jeg sige noget om….</a:t>
            </a:r>
          </a:p>
        </p:txBody>
      </p:sp>
      <p:sp>
        <p:nvSpPr>
          <p:cNvPr id="4" name="Pladsholder til indhold 3"/>
          <p:cNvSpPr>
            <a:spLocks noGrp="1"/>
          </p:cNvSpPr>
          <p:nvPr>
            <p:ph idx="1"/>
          </p:nvPr>
        </p:nvSpPr>
        <p:spPr/>
        <p:txBody>
          <a:bodyPr/>
          <a:lstStyle/>
          <a:p>
            <a:pPr marL="514350" indent="-514350">
              <a:buFont typeface="+mj-lt"/>
              <a:buAutoNum type="arabicPeriod"/>
            </a:pPr>
            <a:r>
              <a:rPr lang="da-DK" sz="2400" dirty="0"/>
              <a:t>Danmark 2040</a:t>
            </a:r>
          </a:p>
          <a:p>
            <a:pPr marL="514350" indent="-514350">
              <a:buFont typeface="+mj-lt"/>
              <a:buAutoNum type="arabicPeriod"/>
            </a:pPr>
            <a:endParaRPr lang="da-DK" sz="2400" dirty="0"/>
          </a:p>
          <a:p>
            <a:pPr marL="514350" indent="-514350">
              <a:buFont typeface="+mj-lt"/>
              <a:buAutoNum type="arabicPeriod"/>
            </a:pPr>
            <a:r>
              <a:rPr lang="da-DK" sz="2400" dirty="0"/>
              <a:t>Det danske velfærdssamfund –hvordan ser det ud?</a:t>
            </a:r>
            <a:br>
              <a:rPr lang="da-DK" sz="1800" dirty="0"/>
            </a:br>
            <a:endParaRPr lang="da-DK" sz="2400" dirty="0"/>
          </a:p>
          <a:p>
            <a:pPr marL="514350" indent="-514350">
              <a:buFont typeface="+mj-lt"/>
              <a:buAutoNum type="arabicPeriod"/>
            </a:pPr>
            <a:r>
              <a:rPr lang="da-DK" sz="2400" dirty="0"/>
              <a:t>Det sociale område – velfærd for hvem ?</a:t>
            </a:r>
          </a:p>
          <a:p>
            <a:pPr marL="514350" indent="-514350">
              <a:buFont typeface="+mj-lt"/>
              <a:buAutoNum type="arabicPeriod"/>
            </a:pPr>
            <a:endParaRPr lang="da-DK" sz="1600" dirty="0"/>
          </a:p>
          <a:p>
            <a:pPr marL="514350" indent="-514350">
              <a:buFont typeface="+mj-lt"/>
              <a:buAutoNum type="arabicPeriod"/>
            </a:pPr>
            <a:r>
              <a:rPr lang="da-DK" sz="2400" dirty="0"/>
              <a:t>Velfærdssamfunds paradoks og dødsspiral</a:t>
            </a:r>
          </a:p>
          <a:p>
            <a:pPr marL="514350" indent="-514350">
              <a:buFont typeface="+mj-lt"/>
              <a:buAutoNum type="arabicPeriod"/>
            </a:pPr>
            <a:endParaRPr lang="da-DK" sz="2400" dirty="0"/>
          </a:p>
          <a:p>
            <a:pPr marL="514350" indent="-514350">
              <a:buFont typeface="+mj-lt"/>
              <a:buAutoNum type="arabicPeriod"/>
            </a:pPr>
            <a:r>
              <a:rPr lang="da-DK" sz="2400" dirty="0"/>
              <a:t>Det kan gøres bedre – et velfærdssamfund for det 21. </a:t>
            </a:r>
            <a:r>
              <a:rPr lang="da-DK" sz="2400"/>
              <a:t>århundrede</a:t>
            </a:r>
            <a:endParaRPr lang="da-DK" sz="2400" dirty="0"/>
          </a:p>
          <a:p>
            <a:pPr marL="0" indent="0">
              <a:buNone/>
            </a:pPr>
            <a:endParaRPr lang="da-DK" sz="2400" dirty="0"/>
          </a:p>
          <a:p>
            <a:pPr marL="0" indent="0">
              <a:buNone/>
            </a:pPr>
            <a:endParaRPr lang="da-DK" sz="2400" dirty="0"/>
          </a:p>
          <a:p>
            <a:pPr marL="0" indent="0">
              <a:buNone/>
            </a:pPr>
            <a:endParaRPr lang="da-DK" sz="2400" dirty="0"/>
          </a:p>
          <a:p>
            <a:pPr marL="514350" indent="-514350">
              <a:buFont typeface="+mj-lt"/>
              <a:buAutoNum type="arabicPeriod"/>
            </a:pPr>
            <a:endParaRPr lang="da-DK" sz="2400" dirty="0"/>
          </a:p>
        </p:txBody>
      </p:sp>
      <p:sp>
        <p:nvSpPr>
          <p:cNvPr id="2" name="Pladsholder til dato 1"/>
          <p:cNvSpPr>
            <a:spLocks noGrp="1"/>
          </p:cNvSpPr>
          <p:nvPr>
            <p:ph type="dt" sz="half" idx="10"/>
          </p:nvPr>
        </p:nvSpPr>
        <p:spPr/>
        <p:txBody>
          <a:bodyPr/>
          <a:lstStyle/>
          <a:p>
            <a:pPr>
              <a:defRPr/>
            </a:pPr>
            <a:r>
              <a:rPr lang="da-DK"/>
              <a:t>© Knud Aarup</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a-DK" dirty="0"/>
              <a:t>Vi ligger i toppen</a:t>
            </a:r>
          </a:p>
        </p:txBody>
      </p:sp>
      <p:sp>
        <p:nvSpPr>
          <p:cNvPr id="7" name="Pladsholder til indhold 6"/>
          <p:cNvSpPr>
            <a:spLocks noGrp="1"/>
          </p:cNvSpPr>
          <p:nvPr>
            <p:ph idx="1"/>
          </p:nvPr>
        </p:nvSpPr>
        <p:spPr/>
        <p:txBody>
          <a:bodyPr/>
          <a:lstStyle/>
          <a:p>
            <a:endParaRPr lang="da-DK"/>
          </a:p>
        </p:txBody>
      </p:sp>
      <p:sp>
        <p:nvSpPr>
          <p:cNvPr id="5" name="Pladsholder til dato 4"/>
          <p:cNvSpPr>
            <a:spLocks noGrp="1"/>
          </p:cNvSpPr>
          <p:nvPr>
            <p:ph type="dt" sz="half" idx="10"/>
          </p:nvPr>
        </p:nvSpPr>
        <p:spPr/>
        <p:txBody>
          <a:bodyPr/>
          <a:lstStyle/>
          <a:p>
            <a:pPr>
              <a:defRPr/>
            </a:pPr>
            <a:r>
              <a:rPr lang="da-DK"/>
              <a:t>© Knud Aarup</a:t>
            </a:r>
          </a:p>
        </p:txBody>
      </p:sp>
      <p:pic>
        <p:nvPicPr>
          <p:cNvPr id="8" name="Billede 7"/>
          <p:cNvPicPr>
            <a:picLocks noChangeAspect="1"/>
          </p:cNvPicPr>
          <p:nvPr/>
        </p:nvPicPr>
        <p:blipFill>
          <a:blip r:embed="rId2"/>
          <a:stretch>
            <a:fillRect/>
          </a:stretch>
        </p:blipFill>
        <p:spPr>
          <a:xfrm>
            <a:off x="460932" y="1492743"/>
            <a:ext cx="8225868" cy="4740876"/>
          </a:xfrm>
          <a:prstGeom prst="rect">
            <a:avLst/>
          </a:prstGeom>
        </p:spPr>
      </p:pic>
    </p:spTree>
    <p:extLst>
      <p:ext uri="{BB962C8B-B14F-4D97-AF65-F5344CB8AC3E}">
        <p14:creationId xmlns:p14="http://schemas.microsoft.com/office/powerpoint/2010/main" val="17408186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ctrTitle" idx="4294967295"/>
          </p:nvPr>
        </p:nvSpPr>
        <p:spPr>
          <a:xfrm>
            <a:off x="900113" y="1412875"/>
            <a:ext cx="7200900" cy="3887788"/>
          </a:xfrm>
          <a:solidFill>
            <a:schemeClr val="accent1">
              <a:lumMod val="50000"/>
            </a:schemeClr>
          </a:solidFill>
        </p:spPr>
        <p:txBody>
          <a:bodyPr anchor="t"/>
          <a:lstStyle/>
          <a:p>
            <a:pPr algn="l"/>
            <a:br>
              <a:rPr lang="da-DK" sz="2800">
                <a:solidFill>
                  <a:srgbClr val="FFFF00"/>
                </a:solidFill>
              </a:rPr>
            </a:br>
            <a:br>
              <a:rPr lang="da-DK" sz="2800">
                <a:solidFill>
                  <a:srgbClr val="FFFF00"/>
                </a:solidFill>
              </a:rPr>
            </a:br>
            <a:endParaRPr lang="da-DK" sz="2400"/>
          </a:p>
        </p:txBody>
      </p:sp>
      <p:sp>
        <p:nvSpPr>
          <p:cNvPr id="4" name="Pladsholder til dato 3"/>
          <p:cNvSpPr txBox="1">
            <a:spLocks noGrp="1"/>
          </p:cNvSpPr>
          <p:nvPr/>
        </p:nvSpPr>
        <p:spPr bwMode="auto">
          <a:xfrm>
            <a:off x="179388" y="6589713"/>
            <a:ext cx="2133600" cy="268287"/>
          </a:xfrm>
          <a:prstGeom prst="rect">
            <a:avLst/>
          </a:prstGeom>
          <a:noFill/>
          <a:ln>
            <a:miter lim="800000"/>
            <a:headEnd/>
            <a:tailEnd/>
          </a:ln>
        </p:spPr>
        <p:txBody>
          <a:bodyPr/>
          <a:lstStyle/>
          <a:p>
            <a:pPr>
              <a:defRPr/>
            </a:pPr>
            <a:r>
              <a:rPr lang="da-DK" sz="1000">
                <a:latin typeface="+mn-lt"/>
              </a:rPr>
              <a:t>© Knud Aarup</a:t>
            </a:r>
          </a:p>
        </p:txBody>
      </p:sp>
      <p:sp>
        <p:nvSpPr>
          <p:cNvPr id="31748" name="Rectangle 3"/>
          <p:cNvSpPr>
            <a:spLocks noGrp="1" noChangeArrowheads="1"/>
          </p:cNvSpPr>
          <p:nvPr>
            <p:ph type="subTitle" idx="4294967295"/>
          </p:nvPr>
        </p:nvSpPr>
        <p:spPr>
          <a:xfrm>
            <a:off x="1077913" y="1985320"/>
            <a:ext cx="6584950" cy="1677044"/>
          </a:xfrm>
        </p:spPr>
        <p:txBody>
          <a:bodyPr/>
          <a:lstStyle/>
          <a:p>
            <a:pPr marL="0" indent="0" algn="ctr">
              <a:buFontTx/>
              <a:buNone/>
            </a:pPr>
            <a:r>
              <a:rPr lang="da-DK" dirty="0">
                <a:solidFill>
                  <a:srgbClr val="FFFF00"/>
                </a:solidFill>
              </a:rPr>
              <a:t>Danmark bruger mange </a:t>
            </a:r>
            <a:r>
              <a:rPr lang="da-DK" dirty="0" err="1">
                <a:solidFill>
                  <a:srgbClr val="FFFF00"/>
                </a:solidFill>
              </a:rPr>
              <a:t>mia</a:t>
            </a:r>
            <a:r>
              <a:rPr lang="da-DK" dirty="0">
                <a:solidFill>
                  <a:srgbClr val="FFFF00"/>
                </a:solidFill>
              </a:rPr>
              <a:t> på sociale forhold</a:t>
            </a:r>
          </a:p>
          <a:p>
            <a:pPr marL="0" indent="0" algn="ctr">
              <a:buFontTx/>
              <a:buNone/>
            </a:pPr>
            <a:endParaRPr lang="da-DK" dirty="0">
              <a:solidFill>
                <a:srgbClr val="FFFF00"/>
              </a:solidFill>
            </a:endParaRPr>
          </a:p>
          <a:p>
            <a:pPr marL="0" indent="0" algn="ctr">
              <a:buFontTx/>
              <a:buNone/>
            </a:pPr>
            <a:r>
              <a:rPr lang="da-DK" dirty="0">
                <a:solidFill>
                  <a:srgbClr val="FFFF00"/>
                </a:solidFill>
              </a:rPr>
              <a:t>Danmark har mange og veluddannede socialarbejdere</a:t>
            </a:r>
          </a:p>
        </p:txBody>
      </p:sp>
    </p:spTree>
    <p:extLst>
      <p:ext uri="{BB962C8B-B14F-4D97-AF65-F5344CB8AC3E}">
        <p14:creationId xmlns:p14="http://schemas.microsoft.com/office/powerpoint/2010/main" val="35289052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a-DK" dirty="0"/>
              <a:t>Fattigdommen i DK er steget</a:t>
            </a:r>
          </a:p>
        </p:txBody>
      </p:sp>
      <p:pic>
        <p:nvPicPr>
          <p:cNvPr id="5" name="Pladsholder til indhold 4"/>
          <p:cNvPicPr>
            <a:picLocks noGrp="1" noChangeAspect="1"/>
          </p:cNvPicPr>
          <p:nvPr>
            <p:ph idx="1"/>
          </p:nvPr>
        </p:nvPicPr>
        <p:blipFill>
          <a:blip r:embed="rId2"/>
          <a:stretch>
            <a:fillRect/>
          </a:stretch>
        </p:blipFill>
        <p:spPr>
          <a:xfrm>
            <a:off x="613266" y="1417638"/>
            <a:ext cx="7917467" cy="5057303"/>
          </a:xfrm>
          <a:prstGeom prst="rect">
            <a:avLst/>
          </a:prstGeom>
        </p:spPr>
      </p:pic>
      <p:sp>
        <p:nvSpPr>
          <p:cNvPr id="2" name="Pladsholder til dato 1"/>
          <p:cNvSpPr>
            <a:spLocks noGrp="1"/>
          </p:cNvSpPr>
          <p:nvPr>
            <p:ph type="dt" sz="half" idx="10"/>
          </p:nvPr>
        </p:nvSpPr>
        <p:spPr/>
        <p:txBody>
          <a:bodyPr/>
          <a:lstStyle/>
          <a:p>
            <a:pPr>
              <a:defRPr/>
            </a:pPr>
            <a:r>
              <a:rPr lang="da-DK">
                <a:solidFill>
                  <a:srgbClr val="7F7F7F"/>
                </a:solidFill>
              </a:rPr>
              <a:t>© Knud Aarup</a:t>
            </a:r>
          </a:p>
        </p:txBody>
      </p:sp>
      <p:sp>
        <p:nvSpPr>
          <p:cNvPr id="6" name="Tekstfelt 5"/>
          <p:cNvSpPr txBox="1"/>
          <p:nvPr/>
        </p:nvSpPr>
        <p:spPr>
          <a:xfrm>
            <a:off x="3039763" y="6162996"/>
            <a:ext cx="815546" cy="246221"/>
          </a:xfrm>
          <a:prstGeom prst="rect">
            <a:avLst/>
          </a:prstGeom>
          <a:noFill/>
        </p:spPr>
        <p:txBody>
          <a:bodyPr wrap="square" rtlCol="0">
            <a:spAutoFit/>
          </a:bodyPr>
          <a:lstStyle/>
          <a:p>
            <a:r>
              <a:rPr lang="da-DK" sz="1000" dirty="0">
                <a:solidFill>
                  <a:srgbClr val="7F7F7F"/>
                </a:solidFill>
              </a:rPr>
              <a:t>Juni 2013</a:t>
            </a:r>
          </a:p>
        </p:txBody>
      </p:sp>
    </p:spTree>
    <p:extLst>
      <p:ext uri="{BB962C8B-B14F-4D97-AF65-F5344CB8AC3E}">
        <p14:creationId xmlns:p14="http://schemas.microsoft.com/office/powerpoint/2010/main" val="23560206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lede 7"/>
          <p:cNvPicPr>
            <a:picLocks noChangeAspect="1"/>
          </p:cNvPicPr>
          <p:nvPr/>
        </p:nvPicPr>
        <p:blipFill>
          <a:blip r:embed="rId2"/>
          <a:stretch>
            <a:fillRect/>
          </a:stretch>
        </p:blipFill>
        <p:spPr>
          <a:xfrm>
            <a:off x="576649" y="1413775"/>
            <a:ext cx="8110151" cy="5444225"/>
          </a:xfrm>
          <a:prstGeom prst="rect">
            <a:avLst/>
          </a:prstGeom>
        </p:spPr>
      </p:pic>
      <p:sp>
        <p:nvSpPr>
          <p:cNvPr id="6" name="Titel 5"/>
          <p:cNvSpPr>
            <a:spLocks noGrp="1"/>
          </p:cNvSpPr>
          <p:nvPr>
            <p:ph type="title"/>
          </p:nvPr>
        </p:nvSpPr>
        <p:spPr/>
        <p:txBody>
          <a:bodyPr/>
          <a:lstStyle/>
          <a:p>
            <a:r>
              <a:rPr lang="da-DK" dirty="0"/>
              <a:t>Et skævt Danmark</a:t>
            </a:r>
          </a:p>
        </p:txBody>
      </p:sp>
      <p:sp>
        <p:nvSpPr>
          <p:cNvPr id="5" name="Pladsholder til dato 4"/>
          <p:cNvSpPr>
            <a:spLocks noGrp="1"/>
          </p:cNvSpPr>
          <p:nvPr>
            <p:ph type="dt" sz="half" idx="10"/>
          </p:nvPr>
        </p:nvSpPr>
        <p:spPr/>
        <p:txBody>
          <a:bodyPr/>
          <a:lstStyle/>
          <a:p>
            <a:pPr>
              <a:defRPr/>
            </a:pPr>
            <a:r>
              <a:rPr lang="da-DK"/>
              <a:t>© Knud Aarup</a:t>
            </a:r>
          </a:p>
        </p:txBody>
      </p:sp>
      <p:sp>
        <p:nvSpPr>
          <p:cNvPr id="2" name="Tekstfelt 1"/>
          <p:cNvSpPr txBox="1"/>
          <p:nvPr/>
        </p:nvSpPr>
        <p:spPr>
          <a:xfrm>
            <a:off x="5922048" y="1987206"/>
            <a:ext cx="1210588" cy="369332"/>
          </a:xfrm>
          <a:prstGeom prst="rect">
            <a:avLst/>
          </a:prstGeom>
          <a:noFill/>
        </p:spPr>
        <p:txBody>
          <a:bodyPr wrap="none" rtlCol="0">
            <a:spAutoFit/>
          </a:bodyPr>
          <a:lstStyle/>
          <a:p>
            <a:r>
              <a:rPr lang="da-DK" dirty="0">
                <a:solidFill>
                  <a:srgbClr val="FF0000"/>
                </a:solidFill>
              </a:rPr>
              <a:t>Over 28%</a:t>
            </a:r>
          </a:p>
        </p:txBody>
      </p:sp>
      <p:sp>
        <p:nvSpPr>
          <p:cNvPr id="7" name="Tekstfelt 6"/>
          <p:cNvSpPr txBox="1"/>
          <p:nvPr/>
        </p:nvSpPr>
        <p:spPr>
          <a:xfrm>
            <a:off x="5793808" y="2829695"/>
            <a:ext cx="1338828" cy="369332"/>
          </a:xfrm>
          <a:prstGeom prst="rect">
            <a:avLst/>
          </a:prstGeom>
          <a:noFill/>
        </p:spPr>
        <p:txBody>
          <a:bodyPr wrap="none" rtlCol="0">
            <a:spAutoFit/>
          </a:bodyPr>
          <a:lstStyle/>
          <a:p>
            <a:r>
              <a:rPr lang="da-DK" dirty="0">
                <a:solidFill>
                  <a:srgbClr val="FF0000"/>
                </a:solidFill>
              </a:rPr>
              <a:t>Under 18%</a:t>
            </a:r>
          </a:p>
        </p:txBody>
      </p:sp>
      <p:sp>
        <p:nvSpPr>
          <p:cNvPr id="10" name="Højrepil 9"/>
          <p:cNvSpPr/>
          <p:nvPr/>
        </p:nvSpPr>
        <p:spPr>
          <a:xfrm>
            <a:off x="7137712" y="2963517"/>
            <a:ext cx="333424" cy="1016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Højrepil 2"/>
          <p:cNvSpPr/>
          <p:nvPr/>
        </p:nvSpPr>
        <p:spPr>
          <a:xfrm>
            <a:off x="7137712" y="2107594"/>
            <a:ext cx="333424" cy="1016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265019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12240" y="274638"/>
            <a:ext cx="7074560" cy="1143000"/>
          </a:xfrm>
        </p:spPr>
        <p:txBody>
          <a:bodyPr/>
          <a:lstStyle/>
          <a:p>
            <a:r>
              <a:rPr lang="da-DK" dirty="0"/>
              <a:t>25-årige med </a:t>
            </a:r>
            <a:r>
              <a:rPr lang="da-DK" dirty="0" err="1"/>
              <a:t>ungd.udd</a:t>
            </a:r>
            <a:r>
              <a:rPr lang="da-DK" dirty="0"/>
              <a:t>. Eller beskæftigelse</a:t>
            </a:r>
          </a:p>
        </p:txBody>
      </p:sp>
      <p:sp>
        <p:nvSpPr>
          <p:cNvPr id="3" name="Pladsholder til indhold 2"/>
          <p:cNvSpPr>
            <a:spLocks noGrp="1"/>
          </p:cNvSpPr>
          <p:nvPr>
            <p:ph idx="1"/>
          </p:nvPr>
        </p:nvSpPr>
        <p:spPr/>
        <p:txBody>
          <a:bodyPr/>
          <a:lstStyle/>
          <a:p>
            <a:endParaRPr lang="da-DK"/>
          </a:p>
        </p:txBody>
      </p:sp>
      <p:sp>
        <p:nvSpPr>
          <p:cNvPr id="4" name="Pladsholder til dato 3"/>
          <p:cNvSpPr>
            <a:spLocks noGrp="1"/>
          </p:cNvSpPr>
          <p:nvPr>
            <p:ph type="dt" sz="half" idx="10"/>
          </p:nvPr>
        </p:nvSpPr>
        <p:spPr/>
        <p:txBody>
          <a:bodyPr/>
          <a:lstStyle/>
          <a:p>
            <a:pPr>
              <a:defRPr/>
            </a:pPr>
            <a:r>
              <a:rPr lang="da-DK"/>
              <a:t>© Knud Aarup</a:t>
            </a:r>
          </a:p>
        </p:txBody>
      </p:sp>
      <p:pic>
        <p:nvPicPr>
          <p:cNvPr id="5" name="Billede 4"/>
          <p:cNvPicPr>
            <a:picLocks noChangeAspect="1"/>
          </p:cNvPicPr>
          <p:nvPr/>
        </p:nvPicPr>
        <p:blipFill>
          <a:blip r:embed="rId2"/>
          <a:stretch>
            <a:fillRect/>
          </a:stretch>
        </p:blipFill>
        <p:spPr>
          <a:xfrm>
            <a:off x="457200" y="1483810"/>
            <a:ext cx="8229600" cy="5131577"/>
          </a:xfrm>
          <a:prstGeom prst="rect">
            <a:avLst/>
          </a:prstGeom>
        </p:spPr>
      </p:pic>
      <p:sp>
        <p:nvSpPr>
          <p:cNvPr id="6" name="Ellipse 5"/>
          <p:cNvSpPr/>
          <p:nvPr/>
        </p:nvSpPr>
        <p:spPr>
          <a:xfrm>
            <a:off x="1417759" y="3530294"/>
            <a:ext cx="564264" cy="529642"/>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7" name="Ellipse 6"/>
          <p:cNvSpPr/>
          <p:nvPr/>
        </p:nvSpPr>
        <p:spPr>
          <a:xfrm>
            <a:off x="4770146" y="3333539"/>
            <a:ext cx="618717" cy="529642"/>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pic>
        <p:nvPicPr>
          <p:cNvPr id="8" name="Billede 7"/>
          <p:cNvPicPr>
            <a:picLocks noChangeAspect="1"/>
          </p:cNvPicPr>
          <p:nvPr/>
        </p:nvPicPr>
        <p:blipFill>
          <a:blip r:embed="rId3"/>
          <a:stretch>
            <a:fillRect/>
          </a:stretch>
        </p:blipFill>
        <p:spPr>
          <a:xfrm>
            <a:off x="400394" y="52517"/>
            <a:ext cx="1211846" cy="1703131"/>
          </a:xfrm>
          <a:prstGeom prst="rect">
            <a:avLst/>
          </a:prstGeom>
        </p:spPr>
      </p:pic>
    </p:spTree>
    <p:extLst>
      <p:ext uri="{BB962C8B-B14F-4D97-AF65-F5344CB8AC3E}">
        <p14:creationId xmlns:p14="http://schemas.microsoft.com/office/powerpoint/2010/main" val="1820008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a-DK" dirty="0"/>
              <a:t>Udsatte børn og unges uddannelse</a:t>
            </a:r>
          </a:p>
        </p:txBody>
      </p:sp>
      <p:pic>
        <p:nvPicPr>
          <p:cNvPr id="5" name="Pladsholder til indhold 4"/>
          <p:cNvPicPr>
            <a:picLocks noGrp="1" noChangeAspect="1"/>
          </p:cNvPicPr>
          <p:nvPr>
            <p:ph idx="1"/>
          </p:nvPr>
        </p:nvPicPr>
        <p:blipFill>
          <a:blip r:embed="rId3"/>
          <a:stretch>
            <a:fillRect/>
          </a:stretch>
        </p:blipFill>
        <p:spPr>
          <a:xfrm>
            <a:off x="661916" y="4645626"/>
            <a:ext cx="1303361" cy="1713389"/>
          </a:xfrm>
          <a:prstGeom prst="rect">
            <a:avLst/>
          </a:prstGeom>
        </p:spPr>
      </p:pic>
      <p:sp>
        <p:nvSpPr>
          <p:cNvPr id="2" name="Pladsholder til dato 1"/>
          <p:cNvSpPr>
            <a:spLocks noGrp="1"/>
          </p:cNvSpPr>
          <p:nvPr>
            <p:ph type="dt" sz="half" idx="10"/>
          </p:nvPr>
        </p:nvSpPr>
        <p:spPr/>
        <p:txBody>
          <a:bodyPr/>
          <a:lstStyle/>
          <a:p>
            <a:pPr>
              <a:defRPr/>
            </a:pPr>
            <a:r>
              <a:rPr lang="da-DK">
                <a:solidFill>
                  <a:srgbClr val="7F7F7F"/>
                </a:solidFill>
              </a:rPr>
              <a:t>© Knud Aarup</a:t>
            </a:r>
          </a:p>
        </p:txBody>
      </p:sp>
      <p:sp>
        <p:nvSpPr>
          <p:cNvPr id="6" name="Tekstfelt 5"/>
          <p:cNvSpPr txBox="1"/>
          <p:nvPr/>
        </p:nvSpPr>
        <p:spPr>
          <a:xfrm>
            <a:off x="2081282" y="4645626"/>
            <a:ext cx="6729017" cy="1754326"/>
          </a:xfrm>
          <a:prstGeom prst="rect">
            <a:avLst/>
          </a:prstGeom>
          <a:noFill/>
        </p:spPr>
        <p:txBody>
          <a:bodyPr wrap="square" rtlCol="0">
            <a:spAutoFit/>
          </a:bodyPr>
          <a:lstStyle/>
          <a:p>
            <a:pPr marL="285750" indent="-285750">
              <a:buFont typeface="Arial" panose="020B0604020202020204" pitchFamily="34" charset="0"/>
              <a:buChar char="•"/>
            </a:pPr>
            <a:r>
              <a:rPr lang="da-DK" i="1" dirty="0">
                <a:solidFill>
                  <a:schemeClr val="accent2">
                    <a:lumMod val="75000"/>
                  </a:schemeClr>
                </a:solidFill>
                <a:latin typeface="+mn-lt"/>
              </a:rPr>
              <a:t>”Anbragte kommer ud af anbringelsen uden positive effekter”</a:t>
            </a:r>
            <a:r>
              <a:rPr lang="da-DK" dirty="0">
                <a:solidFill>
                  <a:schemeClr val="accent2">
                    <a:lumMod val="75000"/>
                  </a:schemeClr>
                </a:solidFill>
                <a:latin typeface="+mn-lt"/>
              </a:rPr>
              <a:t> – uddannelse, beskæftigelse, sundhed, kriminalitet</a:t>
            </a:r>
          </a:p>
          <a:p>
            <a:pPr marL="285750" indent="-285750">
              <a:buFont typeface="Arial" panose="020B0604020202020204" pitchFamily="34" charset="0"/>
              <a:buChar char="•"/>
            </a:pPr>
            <a:r>
              <a:rPr lang="da-DK" dirty="0">
                <a:solidFill>
                  <a:schemeClr val="accent2">
                    <a:lumMod val="75000"/>
                  </a:schemeClr>
                </a:solidFill>
                <a:latin typeface="+mn-lt"/>
              </a:rPr>
              <a:t>Social arv slår igennem på alle områder</a:t>
            </a:r>
          </a:p>
          <a:p>
            <a:pPr marL="285750" indent="-285750">
              <a:buFont typeface="Arial" panose="020B0604020202020204" pitchFamily="34" charset="0"/>
              <a:buChar char="•"/>
            </a:pPr>
            <a:r>
              <a:rPr lang="da-DK" dirty="0">
                <a:solidFill>
                  <a:schemeClr val="accent2">
                    <a:lumMod val="75000"/>
                  </a:schemeClr>
                </a:solidFill>
                <a:latin typeface="+mn-lt"/>
              </a:rPr>
              <a:t>Den moderne fattigdom</a:t>
            </a:r>
          </a:p>
          <a:p>
            <a:pPr marL="285750" indent="-285750">
              <a:buFont typeface="Arial" panose="020B0604020202020204" pitchFamily="34" charset="0"/>
              <a:buChar char="•"/>
            </a:pPr>
            <a:endParaRPr lang="da-DK" dirty="0">
              <a:solidFill>
                <a:schemeClr val="accent2">
                  <a:lumMod val="75000"/>
                </a:schemeClr>
              </a:solidFill>
              <a:latin typeface="+mn-lt"/>
            </a:endParaRPr>
          </a:p>
        </p:txBody>
      </p:sp>
      <p:grpSp>
        <p:nvGrpSpPr>
          <p:cNvPr id="22" name="Gruppe 21"/>
          <p:cNvGrpSpPr/>
          <p:nvPr/>
        </p:nvGrpSpPr>
        <p:grpSpPr>
          <a:xfrm>
            <a:off x="4572000" y="1561106"/>
            <a:ext cx="4150246" cy="2941052"/>
            <a:chOff x="2816261" y="3281949"/>
            <a:chExt cx="2661869" cy="2232675"/>
          </a:xfrm>
        </p:grpSpPr>
        <p:pic>
          <p:nvPicPr>
            <p:cNvPr id="1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6261" y="3281949"/>
              <a:ext cx="2661869" cy="2232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Ellipse 14"/>
            <p:cNvSpPr/>
            <p:nvPr/>
          </p:nvSpPr>
          <p:spPr>
            <a:xfrm>
              <a:off x="4406191" y="3863176"/>
              <a:ext cx="179095" cy="197044"/>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20" name="Ellipse 19"/>
            <p:cNvSpPr/>
            <p:nvPr/>
          </p:nvSpPr>
          <p:spPr>
            <a:xfrm>
              <a:off x="4402637" y="4674128"/>
              <a:ext cx="179095" cy="197044"/>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21" name="Ellipse 20"/>
            <p:cNvSpPr/>
            <p:nvPr/>
          </p:nvSpPr>
          <p:spPr>
            <a:xfrm>
              <a:off x="4406191" y="5085927"/>
              <a:ext cx="179095" cy="197044"/>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grpSp>
      <p:pic>
        <p:nvPicPr>
          <p:cNvPr id="1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 y="1538958"/>
            <a:ext cx="1855788" cy="1593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3205126"/>
            <a:ext cx="3949700" cy="1263650"/>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086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Mennesker med særlige behov</a:t>
            </a:r>
          </a:p>
        </p:txBody>
      </p:sp>
      <p:sp>
        <p:nvSpPr>
          <p:cNvPr id="3" name="Pladsholder til indhold 2"/>
          <p:cNvSpPr>
            <a:spLocks noGrp="1"/>
          </p:cNvSpPr>
          <p:nvPr>
            <p:ph idx="1"/>
          </p:nvPr>
        </p:nvSpPr>
        <p:spPr/>
        <p:txBody>
          <a:bodyPr/>
          <a:lstStyle/>
          <a:p>
            <a:r>
              <a:rPr lang="da-DK" sz="2000" dirty="0"/>
              <a:t>Handicappede kommer ikke i beskæftigelse (MM </a:t>
            </a:r>
            <a:r>
              <a:rPr lang="da-DK" sz="2000" dirty="0" err="1"/>
              <a:t>Okt</a:t>
            </a:r>
            <a:r>
              <a:rPr lang="da-DK" sz="2000" dirty="0"/>
              <a:t> 2015)</a:t>
            </a:r>
            <a:br>
              <a:rPr lang="da-DK" sz="2000" dirty="0"/>
            </a:br>
            <a:endParaRPr lang="da-DK" sz="2000" dirty="0"/>
          </a:p>
          <a:p>
            <a:endParaRPr lang="da-DK" sz="2000" dirty="0"/>
          </a:p>
          <a:p>
            <a:endParaRPr lang="da-DK" sz="2000" dirty="0"/>
          </a:p>
          <a:p>
            <a:endParaRPr lang="da-DK" sz="2000" dirty="0"/>
          </a:p>
          <a:p>
            <a:endParaRPr lang="da-DK" sz="2000" dirty="0"/>
          </a:p>
          <a:p>
            <a:endParaRPr lang="da-DK" sz="2000" dirty="0"/>
          </a:p>
          <a:p>
            <a:endParaRPr lang="da-DK" sz="2000" dirty="0"/>
          </a:p>
          <a:p>
            <a:pPr marL="0" indent="0">
              <a:buNone/>
            </a:pPr>
            <a:endParaRPr lang="da-DK" sz="2000" dirty="0"/>
          </a:p>
          <a:p>
            <a:r>
              <a:rPr lang="da-DK" sz="2000" dirty="0"/>
              <a:t>Psykisk sårbare får ikke uddannelse </a:t>
            </a:r>
            <a:br>
              <a:rPr lang="da-DK" sz="2000" dirty="0"/>
            </a:br>
            <a:r>
              <a:rPr lang="da-DK" sz="2000" dirty="0"/>
              <a:t>og beskæftigelse</a:t>
            </a:r>
          </a:p>
          <a:p>
            <a:r>
              <a:rPr lang="da-DK" sz="2000" dirty="0"/>
              <a:t>Blinde og døve får ikke uddannelse</a:t>
            </a:r>
          </a:p>
          <a:p>
            <a:r>
              <a:rPr lang="da-DK" sz="2000" dirty="0"/>
              <a:t>Svaret er overførselsindkomst</a:t>
            </a:r>
          </a:p>
        </p:txBody>
      </p:sp>
      <p:sp>
        <p:nvSpPr>
          <p:cNvPr id="4" name="Pladsholder til dato 3"/>
          <p:cNvSpPr>
            <a:spLocks noGrp="1"/>
          </p:cNvSpPr>
          <p:nvPr>
            <p:ph type="dt" sz="half" idx="10"/>
          </p:nvPr>
        </p:nvSpPr>
        <p:spPr/>
        <p:txBody>
          <a:bodyPr/>
          <a:lstStyle/>
          <a:p>
            <a:pPr>
              <a:defRPr/>
            </a:pPr>
            <a:r>
              <a:rPr lang="da-DK">
                <a:solidFill>
                  <a:srgbClr val="7F7F7F"/>
                </a:solidFill>
              </a:rPr>
              <a:t>© Knud Aarup</a:t>
            </a:r>
          </a:p>
        </p:txBody>
      </p:sp>
      <p:pic>
        <p:nvPicPr>
          <p:cNvPr id="6" name="Billede 5"/>
          <p:cNvPicPr>
            <a:picLocks noChangeAspect="1"/>
          </p:cNvPicPr>
          <p:nvPr/>
        </p:nvPicPr>
        <p:blipFill>
          <a:blip r:embed="rId2"/>
          <a:stretch>
            <a:fillRect/>
          </a:stretch>
        </p:blipFill>
        <p:spPr>
          <a:xfrm>
            <a:off x="644962" y="1936202"/>
            <a:ext cx="7854076" cy="2894315"/>
          </a:xfrm>
          <a:prstGeom prst="rect">
            <a:avLst/>
          </a:prstGeom>
        </p:spPr>
      </p:pic>
      <p:pic>
        <p:nvPicPr>
          <p:cNvPr id="7" name="Billede 6"/>
          <p:cNvPicPr>
            <a:picLocks noChangeAspect="1"/>
          </p:cNvPicPr>
          <p:nvPr/>
        </p:nvPicPr>
        <p:blipFill>
          <a:blip r:embed="rId3"/>
          <a:stretch>
            <a:fillRect/>
          </a:stretch>
        </p:blipFill>
        <p:spPr>
          <a:xfrm>
            <a:off x="6866189" y="4688817"/>
            <a:ext cx="1458126" cy="2066210"/>
          </a:xfrm>
          <a:prstGeom prst="rect">
            <a:avLst/>
          </a:prstGeom>
        </p:spPr>
      </p:pic>
      <p:sp>
        <p:nvSpPr>
          <p:cNvPr id="8" name="Ellipse 7"/>
          <p:cNvSpPr/>
          <p:nvPr/>
        </p:nvSpPr>
        <p:spPr>
          <a:xfrm>
            <a:off x="4221919" y="3418703"/>
            <a:ext cx="564264" cy="379972"/>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9" name="Ellipse 8"/>
          <p:cNvSpPr/>
          <p:nvPr/>
        </p:nvSpPr>
        <p:spPr>
          <a:xfrm>
            <a:off x="7643073" y="3429000"/>
            <a:ext cx="564264" cy="379972"/>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0" name="Ellipse 9"/>
          <p:cNvSpPr/>
          <p:nvPr/>
        </p:nvSpPr>
        <p:spPr>
          <a:xfrm>
            <a:off x="7626597" y="4202673"/>
            <a:ext cx="564264" cy="379972"/>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65224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3">
                                            <p:txEl>
                                              <p:pRg st="9" end="9"/>
                                            </p:txEl>
                                          </p:spTgt>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nodeType="after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12240" y="274638"/>
            <a:ext cx="7074560" cy="1143000"/>
          </a:xfrm>
        </p:spPr>
        <p:txBody>
          <a:bodyPr/>
          <a:lstStyle/>
          <a:p>
            <a:r>
              <a:rPr lang="da-DK" sz="3200" dirty="0"/>
              <a:t>Socialt udsatte voksne – går det lidt bedre eller er de fattige?</a:t>
            </a:r>
          </a:p>
        </p:txBody>
      </p:sp>
      <p:pic>
        <p:nvPicPr>
          <p:cNvPr id="5" name="Pladsholder til indhold 4"/>
          <p:cNvPicPr>
            <a:picLocks noGrp="1" noChangeAspect="1"/>
          </p:cNvPicPr>
          <p:nvPr>
            <p:ph idx="1"/>
          </p:nvPr>
        </p:nvPicPr>
        <p:blipFill>
          <a:blip r:embed="rId2"/>
          <a:stretch>
            <a:fillRect/>
          </a:stretch>
        </p:blipFill>
        <p:spPr>
          <a:xfrm>
            <a:off x="457200" y="1469877"/>
            <a:ext cx="8087101" cy="5067596"/>
          </a:xfrm>
          <a:prstGeom prst="rect">
            <a:avLst/>
          </a:prstGeom>
        </p:spPr>
      </p:pic>
      <p:sp>
        <p:nvSpPr>
          <p:cNvPr id="4" name="Pladsholder til dato 3"/>
          <p:cNvSpPr>
            <a:spLocks noGrp="1"/>
          </p:cNvSpPr>
          <p:nvPr>
            <p:ph type="dt" sz="half" idx="10"/>
          </p:nvPr>
        </p:nvSpPr>
        <p:spPr/>
        <p:txBody>
          <a:bodyPr/>
          <a:lstStyle/>
          <a:p>
            <a:pPr>
              <a:defRPr/>
            </a:pPr>
            <a:r>
              <a:rPr lang="da-DK"/>
              <a:t>© Knud Aarup</a:t>
            </a:r>
          </a:p>
        </p:txBody>
      </p:sp>
      <p:pic>
        <p:nvPicPr>
          <p:cNvPr id="6" name="Billede 5"/>
          <p:cNvPicPr>
            <a:picLocks noChangeAspect="1"/>
          </p:cNvPicPr>
          <p:nvPr/>
        </p:nvPicPr>
        <p:blipFill>
          <a:blip r:embed="rId3"/>
          <a:stretch>
            <a:fillRect/>
          </a:stretch>
        </p:blipFill>
        <p:spPr>
          <a:xfrm>
            <a:off x="400394" y="52517"/>
            <a:ext cx="1211846" cy="1703131"/>
          </a:xfrm>
          <a:prstGeom prst="rect">
            <a:avLst/>
          </a:prstGeom>
        </p:spPr>
      </p:pic>
    </p:spTree>
    <p:extLst>
      <p:ext uri="{BB962C8B-B14F-4D97-AF65-F5344CB8AC3E}">
        <p14:creationId xmlns:p14="http://schemas.microsoft.com/office/powerpoint/2010/main" val="41441820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77696" y="274638"/>
            <a:ext cx="6354118" cy="1143000"/>
          </a:xfrm>
        </p:spPr>
        <p:txBody>
          <a:bodyPr/>
          <a:lstStyle/>
          <a:p>
            <a:r>
              <a:rPr lang="da-DK" dirty="0"/>
              <a:t>Aktivitetsgraden</a:t>
            </a:r>
          </a:p>
        </p:txBody>
      </p:sp>
      <p:sp>
        <p:nvSpPr>
          <p:cNvPr id="3" name="Pladsholder til indhold 2"/>
          <p:cNvSpPr>
            <a:spLocks noGrp="1"/>
          </p:cNvSpPr>
          <p:nvPr>
            <p:ph idx="1"/>
          </p:nvPr>
        </p:nvSpPr>
        <p:spPr>
          <a:xfrm>
            <a:off x="179388" y="1515360"/>
            <a:ext cx="3345446" cy="4610803"/>
          </a:xfrm>
        </p:spPr>
        <p:txBody>
          <a:bodyPr/>
          <a:lstStyle/>
          <a:p>
            <a:pPr>
              <a:buFont typeface="Wingdings" panose="05000000000000000000" pitchFamily="2" charset="2"/>
              <a:buChar char="Ø"/>
            </a:pPr>
            <a:r>
              <a:rPr lang="da-DK" sz="2400" dirty="0"/>
              <a:t>26% af personer med psykisk sygdom er i </a:t>
            </a:r>
            <a:r>
              <a:rPr lang="da-DK" sz="2400" dirty="0" err="1"/>
              <a:t>udd</a:t>
            </a:r>
            <a:r>
              <a:rPr lang="da-DK" sz="2400" dirty="0"/>
              <a:t> eller beskæftigelse</a:t>
            </a:r>
          </a:p>
          <a:p>
            <a:pPr>
              <a:buFont typeface="Wingdings" panose="05000000000000000000" pitchFamily="2" charset="2"/>
              <a:buChar char="Ø"/>
            </a:pPr>
            <a:r>
              <a:rPr lang="da-DK" sz="2400" dirty="0"/>
              <a:t>Blinde og døve får ikke uddannelse</a:t>
            </a:r>
          </a:p>
          <a:p>
            <a:pPr>
              <a:buFont typeface="Wingdings" panose="05000000000000000000" pitchFamily="2" charset="2"/>
              <a:buChar char="Ø"/>
            </a:pPr>
            <a:endParaRPr lang="da-DK" sz="2400" dirty="0"/>
          </a:p>
          <a:p>
            <a:pPr>
              <a:buFont typeface="Wingdings" panose="05000000000000000000" pitchFamily="2" charset="2"/>
              <a:buChar char="Ø"/>
            </a:pPr>
            <a:r>
              <a:rPr lang="da-DK" sz="2400" dirty="0"/>
              <a:t>Endnu værre hvis kombination med misbrug</a:t>
            </a:r>
          </a:p>
        </p:txBody>
      </p:sp>
      <p:sp>
        <p:nvSpPr>
          <p:cNvPr id="4" name="Pladsholder til dato 3"/>
          <p:cNvSpPr>
            <a:spLocks noGrp="1"/>
          </p:cNvSpPr>
          <p:nvPr>
            <p:ph type="dt" sz="half" idx="10"/>
          </p:nvPr>
        </p:nvSpPr>
        <p:spPr/>
        <p:txBody>
          <a:bodyPr/>
          <a:lstStyle/>
          <a:p>
            <a:pPr>
              <a:defRPr/>
            </a:pPr>
            <a:r>
              <a:rPr lang="da-DK"/>
              <a:t>© Knud Aarup</a:t>
            </a:r>
          </a:p>
        </p:txBody>
      </p:sp>
      <p:pic>
        <p:nvPicPr>
          <p:cNvPr id="5" name="Billede 4"/>
          <p:cNvPicPr>
            <a:picLocks noChangeAspect="1"/>
          </p:cNvPicPr>
          <p:nvPr/>
        </p:nvPicPr>
        <p:blipFill>
          <a:blip r:embed="rId2"/>
          <a:stretch>
            <a:fillRect/>
          </a:stretch>
        </p:blipFill>
        <p:spPr>
          <a:xfrm>
            <a:off x="3524834" y="1477612"/>
            <a:ext cx="5276032" cy="5208496"/>
          </a:xfrm>
          <a:prstGeom prst="rect">
            <a:avLst/>
          </a:prstGeom>
        </p:spPr>
      </p:pic>
      <p:pic>
        <p:nvPicPr>
          <p:cNvPr id="6" name="Billede 5"/>
          <p:cNvPicPr>
            <a:picLocks noChangeAspect="1"/>
          </p:cNvPicPr>
          <p:nvPr/>
        </p:nvPicPr>
        <p:blipFill>
          <a:blip r:embed="rId3"/>
          <a:stretch>
            <a:fillRect/>
          </a:stretch>
        </p:blipFill>
        <p:spPr>
          <a:xfrm>
            <a:off x="400394" y="52518"/>
            <a:ext cx="977302" cy="1373502"/>
          </a:xfrm>
          <a:prstGeom prst="rect">
            <a:avLst/>
          </a:prstGeom>
        </p:spPr>
      </p:pic>
      <p:pic>
        <p:nvPicPr>
          <p:cNvPr id="7" name="Billede 6"/>
          <p:cNvPicPr>
            <a:picLocks noChangeAspect="1"/>
          </p:cNvPicPr>
          <p:nvPr/>
        </p:nvPicPr>
        <p:blipFill>
          <a:blip r:embed="rId4"/>
          <a:stretch>
            <a:fillRect/>
          </a:stretch>
        </p:blipFill>
        <p:spPr>
          <a:xfrm>
            <a:off x="7731814" y="72777"/>
            <a:ext cx="954985" cy="1353243"/>
          </a:xfrm>
          <a:prstGeom prst="rect">
            <a:avLst/>
          </a:prstGeom>
        </p:spPr>
      </p:pic>
      <p:sp>
        <p:nvSpPr>
          <p:cNvPr id="10" name="Kombinationstegning: figur 9"/>
          <p:cNvSpPr/>
          <p:nvPr/>
        </p:nvSpPr>
        <p:spPr>
          <a:xfrm rot="10627155">
            <a:off x="6069510" y="2125160"/>
            <a:ext cx="2377440" cy="426720"/>
          </a:xfrm>
          <a:custGeom>
            <a:avLst/>
            <a:gdLst>
              <a:gd name="connsiteX0" fmla="*/ 0 w 2377440"/>
              <a:gd name="connsiteY0" fmla="*/ 0 h 426720"/>
              <a:gd name="connsiteX1" fmla="*/ 2365248 w 2377440"/>
              <a:gd name="connsiteY1" fmla="*/ 426720 h 426720"/>
              <a:gd name="connsiteX2" fmla="*/ 2365248 w 2377440"/>
              <a:gd name="connsiteY2" fmla="*/ 426720 h 426720"/>
              <a:gd name="connsiteX3" fmla="*/ 2365248 w 2377440"/>
              <a:gd name="connsiteY3" fmla="*/ 426720 h 426720"/>
              <a:gd name="connsiteX4" fmla="*/ 2377440 w 2377440"/>
              <a:gd name="connsiteY4" fmla="*/ 414528 h 426720"/>
              <a:gd name="connsiteX5" fmla="*/ 2377440 w 2377440"/>
              <a:gd name="connsiteY5" fmla="*/ 414528 h 426720"/>
              <a:gd name="connsiteX6" fmla="*/ 2377440 w 2377440"/>
              <a:gd name="connsiteY6" fmla="*/ 402336 h 426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7440" h="426720">
                <a:moveTo>
                  <a:pt x="0" y="0"/>
                </a:moveTo>
                <a:lnTo>
                  <a:pt x="2365248" y="426720"/>
                </a:lnTo>
                <a:lnTo>
                  <a:pt x="2365248" y="426720"/>
                </a:lnTo>
                <a:lnTo>
                  <a:pt x="2365248" y="426720"/>
                </a:lnTo>
                <a:lnTo>
                  <a:pt x="2377440" y="414528"/>
                </a:lnTo>
                <a:lnTo>
                  <a:pt x="2377440" y="414528"/>
                </a:lnTo>
                <a:lnTo>
                  <a:pt x="2377440" y="402336"/>
                </a:lnTo>
              </a:path>
            </a:pathLst>
          </a:custGeom>
          <a:noFill/>
          <a:ln w="34925">
            <a:solidFill>
              <a:srgbClr val="FF0000"/>
            </a:solidFill>
            <a:head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649187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Socialt udsatte voksne</a:t>
            </a:r>
          </a:p>
        </p:txBody>
      </p:sp>
      <p:sp>
        <p:nvSpPr>
          <p:cNvPr id="3" name="Pladsholder til indhold 2"/>
          <p:cNvSpPr>
            <a:spLocks noGrp="1"/>
          </p:cNvSpPr>
          <p:nvPr>
            <p:ph idx="1"/>
          </p:nvPr>
        </p:nvSpPr>
        <p:spPr>
          <a:xfrm>
            <a:off x="457200" y="1600200"/>
            <a:ext cx="4101737" cy="4356463"/>
          </a:xfrm>
        </p:spPr>
        <p:txBody>
          <a:bodyPr/>
          <a:lstStyle/>
          <a:p>
            <a:r>
              <a:rPr lang="da-DK" sz="2000" dirty="0"/>
              <a:t>Antallet af hjemløse stiger fortsat – i dag godt 6.100</a:t>
            </a:r>
          </a:p>
          <a:p>
            <a:r>
              <a:rPr lang="da-DK" sz="2000" dirty="0"/>
              <a:t>Antallet af under 30 år er steget meget kraftigt</a:t>
            </a:r>
          </a:p>
          <a:p>
            <a:r>
              <a:rPr lang="da-DK" sz="2000" dirty="0"/>
              <a:t>Antallet af narkorelaterede dødsfald er steget – 263 i 2014 (183 dræbt i trafikken)</a:t>
            </a:r>
            <a:br>
              <a:rPr lang="da-DK" sz="2000" dirty="0"/>
            </a:br>
            <a:endParaRPr lang="da-DK" sz="2000" dirty="0"/>
          </a:p>
          <a:p>
            <a:endParaRPr lang="da-DK" sz="2000" dirty="0"/>
          </a:p>
        </p:txBody>
      </p:sp>
      <p:sp>
        <p:nvSpPr>
          <p:cNvPr id="4" name="Pladsholder til dato 3"/>
          <p:cNvSpPr>
            <a:spLocks noGrp="1"/>
          </p:cNvSpPr>
          <p:nvPr>
            <p:ph type="dt" sz="half" idx="10"/>
          </p:nvPr>
        </p:nvSpPr>
        <p:spPr/>
        <p:txBody>
          <a:bodyPr/>
          <a:lstStyle/>
          <a:p>
            <a:pPr>
              <a:defRPr/>
            </a:pPr>
            <a:r>
              <a:rPr lang="da-DK">
                <a:solidFill>
                  <a:srgbClr val="7F7F7F"/>
                </a:solidFill>
              </a:rPr>
              <a:t>© Knud Aarup</a:t>
            </a:r>
          </a:p>
        </p:txBody>
      </p:sp>
      <p:pic>
        <p:nvPicPr>
          <p:cNvPr id="5" name="Billed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4225558"/>
            <a:ext cx="2534194" cy="1686390"/>
          </a:xfrm>
          <a:prstGeom prst="rect">
            <a:avLst/>
          </a:prstGeom>
        </p:spPr>
      </p:pic>
      <p:pic>
        <p:nvPicPr>
          <p:cNvPr id="6" name="Billed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3121" y="5220946"/>
            <a:ext cx="2259874" cy="1265529"/>
          </a:xfrm>
          <a:prstGeom prst="rect">
            <a:avLst/>
          </a:prstGeom>
        </p:spPr>
      </p:pic>
      <p:pic>
        <p:nvPicPr>
          <p:cNvPr id="7" name="Billede 6"/>
          <p:cNvPicPr>
            <a:picLocks noChangeAspect="1"/>
          </p:cNvPicPr>
          <p:nvPr/>
        </p:nvPicPr>
        <p:blipFill>
          <a:blip r:embed="rId4"/>
          <a:stretch>
            <a:fillRect/>
          </a:stretch>
        </p:blipFill>
        <p:spPr>
          <a:xfrm>
            <a:off x="4362994" y="1628565"/>
            <a:ext cx="4578883" cy="5229435"/>
          </a:xfrm>
          <a:prstGeom prst="rect">
            <a:avLst/>
          </a:prstGeom>
        </p:spPr>
      </p:pic>
      <p:pic>
        <p:nvPicPr>
          <p:cNvPr id="8" name="Billede 7"/>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91394" y="3854033"/>
            <a:ext cx="1371599" cy="1684618"/>
          </a:xfrm>
          <a:prstGeom prst="rect">
            <a:avLst/>
          </a:prstGeom>
          <a:noFill/>
          <a:ln>
            <a:noFill/>
          </a:ln>
        </p:spPr>
      </p:pic>
    </p:spTree>
    <p:extLst>
      <p:ext uri="{BB962C8B-B14F-4D97-AF65-F5344CB8AC3E}">
        <p14:creationId xmlns:p14="http://schemas.microsoft.com/office/powerpoint/2010/main" val="1918494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ctrTitle" idx="4294967295"/>
          </p:nvPr>
        </p:nvSpPr>
        <p:spPr>
          <a:xfrm>
            <a:off x="900113" y="1412875"/>
            <a:ext cx="7200900" cy="3887788"/>
          </a:xfrm>
          <a:solidFill>
            <a:srgbClr val="595959"/>
          </a:solidFill>
        </p:spPr>
        <p:txBody>
          <a:bodyPr anchor="t"/>
          <a:lstStyle/>
          <a:p>
            <a:pPr algn="l"/>
            <a:br>
              <a:rPr lang="da-DK" sz="2800">
                <a:solidFill>
                  <a:srgbClr val="FFFF00"/>
                </a:solidFill>
              </a:rPr>
            </a:br>
            <a:br>
              <a:rPr lang="da-DK" sz="2800">
                <a:solidFill>
                  <a:srgbClr val="FFFF00"/>
                </a:solidFill>
              </a:rPr>
            </a:br>
            <a:endParaRPr lang="da-DK" sz="2400"/>
          </a:p>
        </p:txBody>
      </p:sp>
      <p:sp>
        <p:nvSpPr>
          <p:cNvPr id="4" name="Pladsholder til dato 3"/>
          <p:cNvSpPr txBox="1">
            <a:spLocks noGrp="1"/>
          </p:cNvSpPr>
          <p:nvPr/>
        </p:nvSpPr>
        <p:spPr bwMode="auto">
          <a:xfrm>
            <a:off x="179388" y="6589713"/>
            <a:ext cx="2133600" cy="268287"/>
          </a:xfrm>
          <a:prstGeom prst="rect">
            <a:avLst/>
          </a:prstGeom>
          <a:noFill/>
          <a:ln>
            <a:miter lim="800000"/>
            <a:headEnd/>
            <a:tailEnd/>
          </a:ln>
        </p:spPr>
        <p:txBody>
          <a:bodyPr/>
          <a:lstStyle/>
          <a:p>
            <a:pPr>
              <a:defRPr/>
            </a:pPr>
            <a:r>
              <a:rPr lang="da-DK" sz="1000">
                <a:latin typeface="+mn-lt"/>
              </a:rPr>
              <a:t>© Knud Aarup</a:t>
            </a:r>
          </a:p>
        </p:txBody>
      </p:sp>
      <p:sp>
        <p:nvSpPr>
          <p:cNvPr id="31748" name="Rectangle 3"/>
          <p:cNvSpPr>
            <a:spLocks noGrp="1" noChangeArrowheads="1"/>
          </p:cNvSpPr>
          <p:nvPr>
            <p:ph type="subTitle" idx="4294967295"/>
          </p:nvPr>
        </p:nvSpPr>
        <p:spPr>
          <a:xfrm>
            <a:off x="1077913" y="2552700"/>
            <a:ext cx="6584950" cy="1109663"/>
          </a:xfrm>
        </p:spPr>
        <p:txBody>
          <a:bodyPr/>
          <a:lstStyle/>
          <a:p>
            <a:pPr marL="0" indent="0" algn="ctr">
              <a:buFontTx/>
              <a:buNone/>
            </a:pPr>
            <a:r>
              <a:rPr lang="da-DK" dirty="0">
                <a:solidFill>
                  <a:srgbClr val="FFFF00"/>
                </a:solidFill>
              </a:rPr>
              <a:t>Danmark i 2014</a:t>
            </a:r>
          </a:p>
          <a:p>
            <a:pPr marL="0" indent="0" algn="ctr">
              <a:buFontTx/>
              <a:buNone/>
            </a:pPr>
            <a:r>
              <a:rPr lang="da-DK" dirty="0">
                <a:solidFill>
                  <a:srgbClr val="FFFF00"/>
                </a:solidFill>
              </a:rPr>
              <a:t>- En dystopi</a:t>
            </a:r>
          </a:p>
        </p:txBody>
      </p:sp>
    </p:spTree>
    <p:extLst>
      <p:ext uri="{BB962C8B-B14F-4D97-AF65-F5344CB8AC3E}">
        <p14:creationId xmlns:p14="http://schemas.microsoft.com/office/powerpoint/2010/main" val="4287571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Integrationen lykkes ikke</a:t>
            </a:r>
          </a:p>
        </p:txBody>
      </p:sp>
      <p:sp>
        <p:nvSpPr>
          <p:cNvPr id="4" name="Pladsholder til dato 3"/>
          <p:cNvSpPr>
            <a:spLocks noGrp="1"/>
          </p:cNvSpPr>
          <p:nvPr>
            <p:ph type="dt" sz="half" idx="10"/>
          </p:nvPr>
        </p:nvSpPr>
        <p:spPr/>
        <p:txBody>
          <a:bodyPr/>
          <a:lstStyle/>
          <a:p>
            <a:pPr>
              <a:defRPr/>
            </a:pPr>
            <a:r>
              <a:rPr lang="da-DK"/>
              <a:t>© Knud Aarup</a:t>
            </a:r>
          </a:p>
        </p:txBody>
      </p:sp>
      <p:sp>
        <p:nvSpPr>
          <p:cNvPr id="8" name="Pladsholder til indhold 7"/>
          <p:cNvSpPr>
            <a:spLocks noGrp="1"/>
          </p:cNvSpPr>
          <p:nvPr>
            <p:ph idx="1"/>
          </p:nvPr>
        </p:nvSpPr>
        <p:spPr/>
        <p:txBody>
          <a:bodyPr/>
          <a:lstStyle/>
          <a:p>
            <a:r>
              <a:rPr lang="da-DK" sz="2400" dirty="0"/>
              <a:t>Det går ikke så godt med beskæftigelsen – især for mændene</a:t>
            </a:r>
          </a:p>
          <a:p>
            <a:endParaRPr lang="da-DK" sz="2400" dirty="0"/>
          </a:p>
        </p:txBody>
      </p:sp>
      <p:pic>
        <p:nvPicPr>
          <p:cNvPr id="9" name="Billede 8"/>
          <p:cNvPicPr/>
          <p:nvPr/>
        </p:nvPicPr>
        <p:blipFill>
          <a:blip r:embed="rId2"/>
          <a:stretch>
            <a:fillRect/>
          </a:stretch>
        </p:blipFill>
        <p:spPr>
          <a:xfrm>
            <a:off x="981512" y="2331275"/>
            <a:ext cx="6862195" cy="4061340"/>
          </a:xfrm>
          <a:prstGeom prst="rect">
            <a:avLst/>
          </a:prstGeom>
        </p:spPr>
      </p:pic>
    </p:spTree>
    <p:extLst>
      <p:ext uri="{BB962C8B-B14F-4D97-AF65-F5344CB8AC3E}">
        <p14:creationId xmlns:p14="http://schemas.microsoft.com/office/powerpoint/2010/main" val="26384728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Sociale forhold og etnicitet</a:t>
            </a:r>
          </a:p>
        </p:txBody>
      </p:sp>
      <p:sp>
        <p:nvSpPr>
          <p:cNvPr id="4" name="Pladsholder til dato 3"/>
          <p:cNvSpPr>
            <a:spLocks noGrp="1"/>
          </p:cNvSpPr>
          <p:nvPr>
            <p:ph type="dt" sz="half" idx="10"/>
          </p:nvPr>
        </p:nvSpPr>
        <p:spPr/>
        <p:txBody>
          <a:bodyPr/>
          <a:lstStyle/>
          <a:p>
            <a:pPr>
              <a:defRPr/>
            </a:pPr>
            <a:r>
              <a:rPr lang="da-DK"/>
              <a:t>© Knud Aarup</a:t>
            </a:r>
          </a:p>
        </p:txBody>
      </p:sp>
      <p:sp>
        <p:nvSpPr>
          <p:cNvPr id="8" name="Pladsholder til indhold 7"/>
          <p:cNvSpPr>
            <a:spLocks noGrp="1"/>
          </p:cNvSpPr>
          <p:nvPr>
            <p:ph idx="1"/>
          </p:nvPr>
        </p:nvSpPr>
        <p:spPr>
          <a:xfrm>
            <a:off x="457200" y="1600200"/>
            <a:ext cx="7272528" cy="4525963"/>
          </a:xfrm>
        </p:spPr>
        <p:txBody>
          <a:bodyPr/>
          <a:lstStyle/>
          <a:p>
            <a:pPr marL="0" indent="0">
              <a:buNone/>
            </a:pPr>
            <a:r>
              <a:rPr lang="da-DK" sz="2400" dirty="0"/>
              <a:t>Det går ikke så godt med beskæftigelsen</a:t>
            </a:r>
          </a:p>
          <a:p>
            <a:endParaRPr lang="da-DK" sz="2400" dirty="0"/>
          </a:p>
        </p:txBody>
      </p:sp>
      <p:pic>
        <p:nvPicPr>
          <p:cNvPr id="12" name="Billede 11"/>
          <p:cNvPicPr>
            <a:picLocks noChangeAspect="1"/>
          </p:cNvPicPr>
          <p:nvPr/>
        </p:nvPicPr>
        <p:blipFill>
          <a:blip r:embed="rId2"/>
          <a:stretch>
            <a:fillRect/>
          </a:stretch>
        </p:blipFill>
        <p:spPr>
          <a:xfrm>
            <a:off x="880763" y="1959301"/>
            <a:ext cx="6669215" cy="4630412"/>
          </a:xfrm>
          <a:prstGeom prst="rect">
            <a:avLst/>
          </a:prstGeom>
        </p:spPr>
      </p:pic>
      <p:sp>
        <p:nvSpPr>
          <p:cNvPr id="13" name="Ellipse 12"/>
          <p:cNvSpPr/>
          <p:nvPr/>
        </p:nvSpPr>
        <p:spPr>
          <a:xfrm>
            <a:off x="4440195" y="3804950"/>
            <a:ext cx="593124" cy="42013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4" name="Ellipse 13"/>
          <p:cNvSpPr/>
          <p:nvPr/>
        </p:nvSpPr>
        <p:spPr>
          <a:xfrm>
            <a:off x="6182498" y="3443051"/>
            <a:ext cx="593124" cy="42013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9458523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Ulighed i sundhed</a:t>
            </a:r>
          </a:p>
        </p:txBody>
      </p:sp>
      <p:sp>
        <p:nvSpPr>
          <p:cNvPr id="4" name="Pladsholder til dato 3"/>
          <p:cNvSpPr>
            <a:spLocks noGrp="1"/>
          </p:cNvSpPr>
          <p:nvPr>
            <p:ph type="dt" sz="half" idx="10"/>
          </p:nvPr>
        </p:nvSpPr>
        <p:spPr/>
        <p:txBody>
          <a:bodyPr/>
          <a:lstStyle/>
          <a:p>
            <a:pPr>
              <a:defRPr/>
            </a:pPr>
            <a:r>
              <a:rPr lang="da-DK"/>
              <a:t>© Knud Aarup</a:t>
            </a:r>
          </a:p>
        </p:txBody>
      </p:sp>
      <p:pic>
        <p:nvPicPr>
          <p:cNvPr id="7" name="Billede 6"/>
          <p:cNvPicPr>
            <a:picLocks noChangeAspect="1"/>
          </p:cNvPicPr>
          <p:nvPr/>
        </p:nvPicPr>
        <p:blipFill>
          <a:blip r:embed="rId2"/>
          <a:stretch>
            <a:fillRect/>
          </a:stretch>
        </p:blipFill>
        <p:spPr>
          <a:xfrm>
            <a:off x="712573" y="1417638"/>
            <a:ext cx="7344032" cy="5047946"/>
          </a:xfrm>
          <a:prstGeom prst="rect">
            <a:avLst/>
          </a:prstGeom>
        </p:spPr>
      </p:pic>
      <p:sp>
        <p:nvSpPr>
          <p:cNvPr id="8" name="Højre klammeparentes 7"/>
          <p:cNvSpPr/>
          <p:nvPr/>
        </p:nvSpPr>
        <p:spPr>
          <a:xfrm>
            <a:off x="6192266" y="2866767"/>
            <a:ext cx="449314" cy="1631091"/>
          </a:xfrm>
          <a:prstGeom prst="rightBrace">
            <a:avLst/>
          </a:prstGeom>
          <a:ln w="12700">
            <a:solidFill>
              <a:srgbClr val="FF00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p>
        </p:txBody>
      </p:sp>
      <p:sp>
        <p:nvSpPr>
          <p:cNvPr id="9" name="Tekstfelt 8"/>
          <p:cNvSpPr txBox="1"/>
          <p:nvPr/>
        </p:nvSpPr>
        <p:spPr>
          <a:xfrm>
            <a:off x="6936259" y="3479946"/>
            <a:ext cx="1723549" cy="923330"/>
          </a:xfrm>
          <a:prstGeom prst="rect">
            <a:avLst/>
          </a:prstGeom>
          <a:noFill/>
        </p:spPr>
        <p:txBody>
          <a:bodyPr wrap="none" rtlCol="0">
            <a:spAutoFit/>
          </a:bodyPr>
          <a:lstStyle/>
          <a:p>
            <a:r>
              <a:rPr lang="da-DK" dirty="0">
                <a:solidFill>
                  <a:srgbClr val="FF0000"/>
                </a:solidFill>
              </a:rPr>
              <a:t>Mænd:</a:t>
            </a:r>
          </a:p>
          <a:p>
            <a:r>
              <a:rPr lang="da-DK" dirty="0">
                <a:solidFill>
                  <a:srgbClr val="FF0000"/>
                </a:solidFill>
              </a:rPr>
              <a:t>Fra 7 til 10 års </a:t>
            </a:r>
          </a:p>
          <a:p>
            <a:r>
              <a:rPr lang="da-DK" dirty="0">
                <a:solidFill>
                  <a:srgbClr val="FF0000"/>
                </a:solidFill>
              </a:rPr>
              <a:t>forskel</a:t>
            </a:r>
          </a:p>
        </p:txBody>
      </p:sp>
      <p:sp>
        <p:nvSpPr>
          <p:cNvPr id="11" name="Højre klammeparentes 10"/>
          <p:cNvSpPr/>
          <p:nvPr/>
        </p:nvSpPr>
        <p:spPr>
          <a:xfrm>
            <a:off x="6486945" y="2403218"/>
            <a:ext cx="449314" cy="982534"/>
          </a:xfrm>
          <a:prstGeom prst="rightBrace">
            <a:avLst/>
          </a:prstGeom>
          <a:ln w="12700">
            <a:solidFill>
              <a:srgbClr val="FF00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p>
        </p:txBody>
      </p:sp>
      <p:sp>
        <p:nvSpPr>
          <p:cNvPr id="12" name="Tekstfelt 11"/>
          <p:cNvSpPr txBox="1"/>
          <p:nvPr/>
        </p:nvSpPr>
        <p:spPr>
          <a:xfrm>
            <a:off x="6936259" y="2405102"/>
            <a:ext cx="1595309" cy="923330"/>
          </a:xfrm>
          <a:prstGeom prst="rect">
            <a:avLst/>
          </a:prstGeom>
          <a:noFill/>
        </p:spPr>
        <p:txBody>
          <a:bodyPr wrap="none" rtlCol="0">
            <a:spAutoFit/>
          </a:bodyPr>
          <a:lstStyle/>
          <a:p>
            <a:r>
              <a:rPr lang="da-DK" dirty="0">
                <a:solidFill>
                  <a:srgbClr val="FF0000"/>
                </a:solidFill>
              </a:rPr>
              <a:t>Kvinder:</a:t>
            </a:r>
          </a:p>
          <a:p>
            <a:r>
              <a:rPr lang="da-DK" dirty="0">
                <a:solidFill>
                  <a:srgbClr val="FF0000"/>
                </a:solidFill>
              </a:rPr>
              <a:t>Fra 5 til 6 års </a:t>
            </a:r>
          </a:p>
          <a:p>
            <a:r>
              <a:rPr lang="da-DK" dirty="0">
                <a:solidFill>
                  <a:srgbClr val="FF0000"/>
                </a:solidFill>
              </a:rPr>
              <a:t>forskel</a:t>
            </a:r>
          </a:p>
        </p:txBody>
      </p:sp>
    </p:spTree>
    <p:extLst>
      <p:ext uri="{BB962C8B-B14F-4D97-AF65-F5344CB8AC3E}">
        <p14:creationId xmlns:p14="http://schemas.microsoft.com/office/powerpoint/2010/main" val="35484475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ctrTitle" idx="4294967295"/>
          </p:nvPr>
        </p:nvSpPr>
        <p:spPr>
          <a:xfrm>
            <a:off x="900113" y="1412875"/>
            <a:ext cx="7200900" cy="3887788"/>
          </a:xfrm>
          <a:solidFill>
            <a:srgbClr val="595959"/>
          </a:solidFill>
        </p:spPr>
        <p:txBody>
          <a:bodyPr anchor="t"/>
          <a:lstStyle/>
          <a:p>
            <a:pPr algn="l"/>
            <a:br>
              <a:rPr lang="da-DK" sz="2800" dirty="0">
                <a:solidFill>
                  <a:srgbClr val="FFFF00"/>
                </a:solidFill>
              </a:rPr>
            </a:br>
            <a:br>
              <a:rPr lang="da-DK" sz="2800" dirty="0">
                <a:solidFill>
                  <a:srgbClr val="FFFF00"/>
                </a:solidFill>
              </a:rPr>
            </a:br>
            <a:endParaRPr lang="da-DK" sz="2400" dirty="0"/>
          </a:p>
        </p:txBody>
      </p:sp>
      <p:sp>
        <p:nvSpPr>
          <p:cNvPr id="4" name="Pladsholder til dato 3"/>
          <p:cNvSpPr txBox="1">
            <a:spLocks noGrp="1"/>
          </p:cNvSpPr>
          <p:nvPr/>
        </p:nvSpPr>
        <p:spPr bwMode="auto">
          <a:xfrm>
            <a:off x="179388" y="6589713"/>
            <a:ext cx="2133600" cy="268287"/>
          </a:xfrm>
          <a:prstGeom prst="rect">
            <a:avLst/>
          </a:prstGeom>
          <a:noFill/>
          <a:ln>
            <a:miter lim="800000"/>
            <a:headEnd/>
            <a:tailEnd/>
          </a:ln>
        </p:spPr>
        <p:txBody>
          <a:bodyPr/>
          <a:lstStyle/>
          <a:p>
            <a:pPr>
              <a:defRPr/>
            </a:pPr>
            <a:r>
              <a:rPr lang="da-DK" sz="1000">
                <a:latin typeface="+mn-lt"/>
              </a:rPr>
              <a:t>© Knud Aarup</a:t>
            </a:r>
          </a:p>
        </p:txBody>
      </p:sp>
      <p:sp>
        <p:nvSpPr>
          <p:cNvPr id="31748" name="Rectangle 3"/>
          <p:cNvSpPr>
            <a:spLocks noGrp="1" noChangeArrowheads="1"/>
          </p:cNvSpPr>
          <p:nvPr>
            <p:ph type="subTitle" idx="4294967295"/>
          </p:nvPr>
        </p:nvSpPr>
        <p:spPr>
          <a:xfrm>
            <a:off x="1208088" y="3356769"/>
            <a:ext cx="6584950" cy="1109663"/>
          </a:xfrm>
        </p:spPr>
        <p:txBody>
          <a:bodyPr/>
          <a:lstStyle/>
          <a:p>
            <a:pPr marL="0" indent="0">
              <a:buNone/>
            </a:pPr>
            <a:r>
              <a:rPr lang="da-DK" sz="2000" i="1" dirty="0">
                <a:solidFill>
                  <a:srgbClr val="FFFF00"/>
                </a:solidFill>
              </a:rPr>
              <a:t>Danmark er et dejligt land. Et af de bedste i verden. Det kan vi danskere hurtigt blive enige om. </a:t>
            </a:r>
          </a:p>
          <a:p>
            <a:pPr marL="0" indent="0">
              <a:buNone/>
            </a:pPr>
            <a:r>
              <a:rPr lang="da-DK" sz="2000" i="1" dirty="0">
                <a:solidFill>
                  <a:srgbClr val="FFFF00"/>
                </a:solidFill>
              </a:rPr>
              <a:t>Gennem generationer har vi skabt en helt særlig plet på kloden. Med frihed. Velstand. Harmoni. </a:t>
            </a:r>
          </a:p>
          <a:p>
            <a:pPr marL="0" indent="0" algn="ctr">
              <a:buFontTx/>
              <a:buNone/>
            </a:pPr>
            <a:endParaRPr lang="da-DK" sz="2000" i="1" dirty="0">
              <a:solidFill>
                <a:srgbClr val="FFFF00"/>
              </a:solidFill>
            </a:endParaRPr>
          </a:p>
        </p:txBody>
      </p:sp>
      <p:pic>
        <p:nvPicPr>
          <p:cNvPr id="2" name="Billede 1"/>
          <p:cNvPicPr>
            <a:picLocks noChangeAspect="1"/>
          </p:cNvPicPr>
          <p:nvPr/>
        </p:nvPicPr>
        <p:blipFill>
          <a:blip r:embed="rId2"/>
          <a:stretch>
            <a:fillRect/>
          </a:stretch>
        </p:blipFill>
        <p:spPr>
          <a:xfrm>
            <a:off x="1295400" y="1755753"/>
            <a:ext cx="5195888" cy="1243035"/>
          </a:xfrm>
          <a:prstGeom prst="rect">
            <a:avLst/>
          </a:prstGeom>
        </p:spPr>
      </p:pic>
      <p:pic>
        <p:nvPicPr>
          <p:cNvPr id="5" name="Billede 4"/>
          <p:cNvPicPr>
            <a:picLocks noChangeAspect="1"/>
          </p:cNvPicPr>
          <p:nvPr/>
        </p:nvPicPr>
        <p:blipFill>
          <a:blip r:embed="rId3"/>
          <a:stretch>
            <a:fillRect/>
          </a:stretch>
        </p:blipFill>
        <p:spPr>
          <a:xfrm>
            <a:off x="6886575" y="1217613"/>
            <a:ext cx="1657350" cy="1304925"/>
          </a:xfrm>
          <a:prstGeom prst="rect">
            <a:avLst/>
          </a:prstGeom>
        </p:spPr>
      </p:pic>
    </p:spTree>
    <p:extLst>
      <p:ext uri="{BB962C8B-B14F-4D97-AF65-F5344CB8AC3E}">
        <p14:creationId xmlns:p14="http://schemas.microsoft.com/office/powerpoint/2010/main" val="27589000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ctrTitle" idx="4294967295"/>
          </p:nvPr>
        </p:nvSpPr>
        <p:spPr>
          <a:xfrm>
            <a:off x="900113" y="1412875"/>
            <a:ext cx="7200900" cy="3887788"/>
          </a:xfrm>
          <a:solidFill>
            <a:srgbClr val="595959"/>
          </a:solidFill>
        </p:spPr>
        <p:txBody>
          <a:bodyPr anchor="t"/>
          <a:lstStyle/>
          <a:p>
            <a:pPr algn="l"/>
            <a:br>
              <a:rPr lang="da-DK" sz="2800" dirty="0">
                <a:solidFill>
                  <a:srgbClr val="FFFF00"/>
                </a:solidFill>
              </a:rPr>
            </a:br>
            <a:br>
              <a:rPr lang="da-DK" sz="2800" dirty="0">
                <a:solidFill>
                  <a:srgbClr val="FFFF00"/>
                </a:solidFill>
              </a:rPr>
            </a:br>
            <a:endParaRPr lang="da-DK" sz="2400" dirty="0"/>
          </a:p>
        </p:txBody>
      </p:sp>
      <p:sp>
        <p:nvSpPr>
          <p:cNvPr id="4" name="Pladsholder til dato 3"/>
          <p:cNvSpPr txBox="1">
            <a:spLocks noGrp="1"/>
          </p:cNvSpPr>
          <p:nvPr/>
        </p:nvSpPr>
        <p:spPr bwMode="auto">
          <a:xfrm>
            <a:off x="179388" y="6589713"/>
            <a:ext cx="2133600" cy="268287"/>
          </a:xfrm>
          <a:prstGeom prst="rect">
            <a:avLst/>
          </a:prstGeom>
          <a:noFill/>
          <a:ln>
            <a:miter lim="800000"/>
            <a:headEnd/>
            <a:tailEnd/>
          </a:ln>
        </p:spPr>
        <p:txBody>
          <a:bodyPr/>
          <a:lstStyle/>
          <a:p>
            <a:pPr>
              <a:defRPr/>
            </a:pPr>
            <a:r>
              <a:rPr lang="da-DK" sz="1000">
                <a:latin typeface="+mn-lt"/>
              </a:rPr>
              <a:t>© Knud Aarup</a:t>
            </a:r>
          </a:p>
        </p:txBody>
      </p:sp>
      <p:sp>
        <p:nvSpPr>
          <p:cNvPr id="31748" name="Rectangle 3"/>
          <p:cNvSpPr>
            <a:spLocks noGrp="1" noChangeArrowheads="1"/>
          </p:cNvSpPr>
          <p:nvPr>
            <p:ph type="subTitle" idx="4294967295"/>
          </p:nvPr>
        </p:nvSpPr>
        <p:spPr>
          <a:xfrm>
            <a:off x="1208088" y="3356769"/>
            <a:ext cx="6584950" cy="1109663"/>
          </a:xfrm>
        </p:spPr>
        <p:txBody>
          <a:bodyPr/>
          <a:lstStyle/>
          <a:p>
            <a:pPr marL="0" indent="0">
              <a:buNone/>
            </a:pPr>
            <a:r>
              <a:rPr lang="da-DK" sz="2000" i="1" dirty="0">
                <a:solidFill>
                  <a:srgbClr val="FFFF00"/>
                </a:solidFill>
              </a:rPr>
              <a:t>Danmark er et dejligt land. Et af de bedste i verden. Det kan vi danskere hurtigt blive enige om. </a:t>
            </a:r>
          </a:p>
          <a:p>
            <a:pPr marL="0" indent="0">
              <a:buNone/>
            </a:pPr>
            <a:r>
              <a:rPr lang="da-DK" sz="2000" i="1" dirty="0">
                <a:solidFill>
                  <a:srgbClr val="FFFF00"/>
                </a:solidFill>
              </a:rPr>
              <a:t>Gennem generationer har vi skabt en helt særlig plet på kloden. Med frihed. Velstand. Harmoni. </a:t>
            </a:r>
          </a:p>
          <a:p>
            <a:pPr marL="0" indent="0" algn="ctr">
              <a:buFontTx/>
              <a:buNone/>
            </a:pPr>
            <a:endParaRPr lang="da-DK" sz="2000" i="1" dirty="0">
              <a:solidFill>
                <a:srgbClr val="FFFF00"/>
              </a:solidFill>
            </a:endParaRPr>
          </a:p>
        </p:txBody>
      </p:sp>
      <p:pic>
        <p:nvPicPr>
          <p:cNvPr id="2" name="Billede 1"/>
          <p:cNvPicPr>
            <a:picLocks noChangeAspect="1"/>
          </p:cNvPicPr>
          <p:nvPr/>
        </p:nvPicPr>
        <p:blipFill>
          <a:blip r:embed="rId2"/>
          <a:stretch>
            <a:fillRect/>
          </a:stretch>
        </p:blipFill>
        <p:spPr>
          <a:xfrm>
            <a:off x="1295400" y="1755753"/>
            <a:ext cx="5195888" cy="1243035"/>
          </a:xfrm>
          <a:prstGeom prst="rect">
            <a:avLst/>
          </a:prstGeom>
        </p:spPr>
      </p:pic>
      <p:sp>
        <p:nvSpPr>
          <p:cNvPr id="3" name="Rektangel 2"/>
          <p:cNvSpPr/>
          <p:nvPr/>
        </p:nvSpPr>
        <p:spPr>
          <a:xfrm rot="20016732">
            <a:off x="238055" y="2147740"/>
            <a:ext cx="8469517" cy="2123658"/>
          </a:xfrm>
          <a:prstGeom prst="rect">
            <a:avLst/>
          </a:prstGeom>
          <a:noFill/>
        </p:spPr>
        <p:txBody>
          <a:bodyPr wrap="square" lIns="91440" tIns="45720" rIns="91440" bIns="45720">
            <a:spAutoFit/>
          </a:bodyPr>
          <a:lstStyle/>
          <a:p>
            <a:pPr algn="ctr"/>
            <a:r>
              <a:rPr lang="da-DK" sz="6600" b="1" cap="none" spc="0" dirty="0">
                <a:ln w="22225">
                  <a:solidFill>
                    <a:schemeClr val="accent2"/>
                  </a:solidFill>
                  <a:prstDash val="solid"/>
                </a:ln>
                <a:solidFill>
                  <a:srgbClr val="FF0000"/>
                </a:solidFill>
                <a:effectLst/>
              </a:rPr>
              <a:t> – vi er et 80%-velfærdsamfund</a:t>
            </a:r>
          </a:p>
        </p:txBody>
      </p:sp>
    </p:spTree>
    <p:extLst>
      <p:ext uri="{BB962C8B-B14F-4D97-AF65-F5344CB8AC3E}">
        <p14:creationId xmlns:p14="http://schemas.microsoft.com/office/powerpoint/2010/main" val="1627277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ctrTitle" idx="4294967295"/>
          </p:nvPr>
        </p:nvSpPr>
        <p:spPr>
          <a:xfrm>
            <a:off x="900113" y="1412875"/>
            <a:ext cx="7200900" cy="3887788"/>
          </a:xfrm>
          <a:solidFill>
            <a:srgbClr val="595959"/>
          </a:solidFill>
        </p:spPr>
        <p:txBody>
          <a:bodyPr anchor="t"/>
          <a:lstStyle/>
          <a:p>
            <a:pPr algn="l"/>
            <a:br>
              <a:rPr lang="da-DK" sz="2800">
                <a:solidFill>
                  <a:srgbClr val="FFFF00"/>
                </a:solidFill>
              </a:rPr>
            </a:br>
            <a:br>
              <a:rPr lang="da-DK" sz="2800">
                <a:solidFill>
                  <a:srgbClr val="FFFF00"/>
                </a:solidFill>
              </a:rPr>
            </a:br>
            <a:endParaRPr lang="da-DK" sz="2400"/>
          </a:p>
        </p:txBody>
      </p:sp>
      <p:sp>
        <p:nvSpPr>
          <p:cNvPr id="4" name="Pladsholder til dato 3"/>
          <p:cNvSpPr txBox="1">
            <a:spLocks noGrp="1"/>
          </p:cNvSpPr>
          <p:nvPr/>
        </p:nvSpPr>
        <p:spPr bwMode="auto">
          <a:xfrm>
            <a:off x="179388" y="6589713"/>
            <a:ext cx="2133600" cy="268287"/>
          </a:xfrm>
          <a:prstGeom prst="rect">
            <a:avLst/>
          </a:prstGeom>
          <a:noFill/>
          <a:ln>
            <a:miter lim="800000"/>
            <a:headEnd/>
            <a:tailEnd/>
          </a:ln>
        </p:spPr>
        <p:txBody>
          <a:bodyPr/>
          <a:lstStyle/>
          <a:p>
            <a:pPr>
              <a:defRPr/>
            </a:pPr>
            <a:r>
              <a:rPr lang="da-DK" sz="1000">
                <a:latin typeface="+mn-lt"/>
              </a:rPr>
              <a:t>© Knud Aarup</a:t>
            </a:r>
          </a:p>
        </p:txBody>
      </p:sp>
      <p:sp>
        <p:nvSpPr>
          <p:cNvPr id="31748" name="Rectangle 3"/>
          <p:cNvSpPr>
            <a:spLocks noGrp="1" noChangeArrowheads="1"/>
          </p:cNvSpPr>
          <p:nvPr>
            <p:ph type="subTitle" idx="4294967295"/>
          </p:nvPr>
        </p:nvSpPr>
        <p:spPr>
          <a:xfrm>
            <a:off x="1077913" y="2552700"/>
            <a:ext cx="6584950" cy="1109663"/>
          </a:xfrm>
        </p:spPr>
        <p:txBody>
          <a:bodyPr/>
          <a:lstStyle/>
          <a:p>
            <a:pPr marL="0" indent="0" algn="ctr">
              <a:buFontTx/>
              <a:buNone/>
            </a:pPr>
            <a:r>
              <a:rPr lang="da-DK" dirty="0">
                <a:solidFill>
                  <a:srgbClr val="FFFF00"/>
                </a:solidFill>
              </a:rPr>
              <a:t>Velfærdssamfunds paradoks og dødsspiral</a:t>
            </a:r>
          </a:p>
        </p:txBody>
      </p:sp>
    </p:spTree>
    <p:extLst>
      <p:ext uri="{BB962C8B-B14F-4D97-AF65-F5344CB8AC3E}">
        <p14:creationId xmlns:p14="http://schemas.microsoft.com/office/powerpoint/2010/main" val="27543694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a-DK" dirty="0"/>
              <a:t>Den negative dynamik for de dårligst stillede 20%</a:t>
            </a:r>
          </a:p>
        </p:txBody>
      </p:sp>
      <p:sp>
        <p:nvSpPr>
          <p:cNvPr id="7" name="Pladsholder til indhold 6"/>
          <p:cNvSpPr>
            <a:spLocks noGrp="1"/>
          </p:cNvSpPr>
          <p:nvPr>
            <p:ph idx="1"/>
          </p:nvPr>
        </p:nvSpPr>
        <p:spPr/>
        <p:txBody>
          <a:bodyPr/>
          <a:lstStyle/>
          <a:p>
            <a:endParaRPr lang="da-DK" dirty="0"/>
          </a:p>
        </p:txBody>
      </p:sp>
      <p:sp>
        <p:nvSpPr>
          <p:cNvPr id="5" name="Pladsholder til dato 4"/>
          <p:cNvSpPr>
            <a:spLocks noGrp="1"/>
          </p:cNvSpPr>
          <p:nvPr>
            <p:ph type="dt" sz="half" idx="10"/>
          </p:nvPr>
        </p:nvSpPr>
        <p:spPr/>
        <p:txBody>
          <a:bodyPr/>
          <a:lstStyle/>
          <a:p>
            <a:pPr>
              <a:defRPr/>
            </a:pPr>
            <a:r>
              <a:rPr lang="da-DK"/>
              <a:t>© Knud Aarup</a:t>
            </a:r>
          </a:p>
        </p:txBody>
      </p:sp>
      <p:graphicFrame>
        <p:nvGraphicFramePr>
          <p:cNvPr id="9" name="Diagram 8"/>
          <p:cNvGraphicFramePr/>
          <p:nvPr>
            <p:extLst>
              <p:ext uri="{D42A27DB-BD31-4B8C-83A1-F6EECF244321}">
                <p14:modId xmlns:p14="http://schemas.microsoft.com/office/powerpoint/2010/main" val="3548208351"/>
              </p:ext>
            </p:extLst>
          </p:nvPr>
        </p:nvGraphicFramePr>
        <p:xfrm>
          <a:off x="774357" y="1499286"/>
          <a:ext cx="7216346" cy="53587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721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graphicEl>
                                              <a:dgm id="{55B68BCC-4D9A-4DD4-A736-76055327FD88}"/>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graphicEl>
                                              <a:dgm id="{5F0D8F25-2055-4FB0-B804-8E89CF645880}"/>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graphicEl>
                                              <a:dgm id="{977B80F5-6B79-468F-B893-6E25F4FBD089}"/>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graphicEl>
                                              <a:dgm id="{DD53E0D4-7231-4FAC-A1CA-8DBA66D5EBF8}"/>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graphicEl>
                                              <a:dgm id="{FBB84007-C7AE-493B-9A7A-E6A503A03648}"/>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graphicEl>
                                              <a:dgm id="{67318B47-1FE3-4757-B710-50D12AD7C9C7}"/>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graphicEl>
                                              <a:dgm id="{154ED4A5-2D13-49BE-B537-D30DFF3F5743}"/>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graphicEl>
                                              <a:dgm id="{98379A1E-B3E3-4114-9583-2E1AC521EC3D}"/>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graphicEl>
                                              <a:dgm id="{E3FC3F39-C8D5-44F2-8EFE-E59DE0CB00DA}"/>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graphicEl>
                                              <a:dgm id="{50EC3017-1CA4-4058-B279-FEFEA0CE1552}"/>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
                                            <p:graphicEl>
                                              <a:dgm id="{6383EBAF-FB76-478F-BFB7-782C298E87DF}"/>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
                                            <p:graphicEl>
                                              <a:dgm id="{AD968A72-868E-4ED4-B7EF-404151B70C2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uiExpand="1">
        <p:bldSub>
          <a:bldDgm bld="one"/>
        </p:bldSub>
      </p:bldGraphic>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Den negative dynamik for de bedst stillede 40-50%</a:t>
            </a:r>
          </a:p>
        </p:txBody>
      </p:sp>
      <p:sp>
        <p:nvSpPr>
          <p:cNvPr id="3" name="Pladsholder til indhold 2"/>
          <p:cNvSpPr>
            <a:spLocks noGrp="1"/>
          </p:cNvSpPr>
          <p:nvPr>
            <p:ph idx="1"/>
          </p:nvPr>
        </p:nvSpPr>
        <p:spPr/>
        <p:txBody>
          <a:bodyPr/>
          <a:lstStyle/>
          <a:p>
            <a:endParaRPr lang="da-DK"/>
          </a:p>
        </p:txBody>
      </p:sp>
      <p:sp>
        <p:nvSpPr>
          <p:cNvPr id="4" name="Pladsholder til dato 3"/>
          <p:cNvSpPr>
            <a:spLocks noGrp="1"/>
          </p:cNvSpPr>
          <p:nvPr>
            <p:ph type="dt" sz="half" idx="10"/>
          </p:nvPr>
        </p:nvSpPr>
        <p:spPr/>
        <p:txBody>
          <a:bodyPr/>
          <a:lstStyle/>
          <a:p>
            <a:pPr>
              <a:defRPr/>
            </a:pPr>
            <a:r>
              <a:rPr lang="da-DK"/>
              <a:t>© Knud Aarup</a:t>
            </a:r>
          </a:p>
        </p:txBody>
      </p:sp>
      <p:graphicFrame>
        <p:nvGraphicFramePr>
          <p:cNvPr id="6" name="Diagram 5"/>
          <p:cNvGraphicFramePr/>
          <p:nvPr>
            <p:extLst>
              <p:ext uri="{D42A27DB-BD31-4B8C-83A1-F6EECF244321}">
                <p14:modId xmlns:p14="http://schemas.microsoft.com/office/powerpoint/2010/main" val="174145636"/>
              </p:ext>
            </p:extLst>
          </p:nvPr>
        </p:nvGraphicFramePr>
        <p:xfrm>
          <a:off x="1680028" y="1634305"/>
          <a:ext cx="5783944" cy="47387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4320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FDEB077C-B777-4112-A5E2-7979CB01AB3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AAF6F67B-F5D8-400D-89F7-981D6793052F}"/>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55B68BCC-4D9A-4DD4-A736-76055327FD88}"/>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5F0D8F25-2055-4FB0-B804-8E89CF645880}"/>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977B80F5-6B79-468F-B893-6E25F4FBD089}"/>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DD53E0D4-7231-4FAC-A1CA-8DBA66D5EBF8}"/>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FBB84007-C7AE-493B-9A7A-E6A503A03648}"/>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graphicEl>
                                              <a:dgm id="{67318B47-1FE3-4757-B710-50D12AD7C9C7}"/>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graphicEl>
                                              <a:dgm id="{154ED4A5-2D13-49BE-B537-D30DFF3F5743}"/>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graphicEl>
                                              <a:dgm id="{98379A1E-B3E3-4114-9583-2E1AC521EC3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Billede 14"/>
          <p:cNvPicPr/>
          <p:nvPr/>
        </p:nvPicPr>
        <p:blipFill>
          <a:blip r:embed="rId2">
            <a:extLst>
              <a:ext uri="{28A0092B-C50C-407E-A947-70E740481C1C}">
                <a14:useLocalDpi xmlns:a14="http://schemas.microsoft.com/office/drawing/2010/main" val="0"/>
              </a:ext>
            </a:extLst>
          </a:blip>
          <a:srcRect/>
          <a:stretch>
            <a:fillRect/>
          </a:stretch>
        </p:blipFill>
        <p:spPr bwMode="auto">
          <a:xfrm>
            <a:off x="1368402" y="1466281"/>
            <a:ext cx="6400800" cy="3171039"/>
          </a:xfrm>
          <a:prstGeom prst="rect">
            <a:avLst/>
          </a:prstGeom>
          <a:noFill/>
        </p:spPr>
      </p:pic>
      <p:sp>
        <p:nvSpPr>
          <p:cNvPr id="4" name="Titel 3"/>
          <p:cNvSpPr>
            <a:spLocks noGrp="1"/>
          </p:cNvSpPr>
          <p:nvPr>
            <p:ph type="title"/>
          </p:nvPr>
        </p:nvSpPr>
        <p:spPr/>
        <p:txBody>
          <a:bodyPr/>
          <a:lstStyle/>
          <a:p>
            <a:r>
              <a:rPr lang="da-DK" dirty="0"/>
              <a:t>Velfærdssamfundet </a:t>
            </a:r>
            <a:br>
              <a:rPr lang="da-DK" dirty="0"/>
            </a:br>
            <a:r>
              <a:rPr lang="da-DK" dirty="0"/>
              <a:t>er udfordret</a:t>
            </a:r>
          </a:p>
        </p:txBody>
      </p:sp>
      <p:sp>
        <p:nvSpPr>
          <p:cNvPr id="3" name="Pladsholder til dato 2"/>
          <p:cNvSpPr>
            <a:spLocks noGrp="1"/>
          </p:cNvSpPr>
          <p:nvPr>
            <p:ph type="dt" sz="half" idx="10"/>
          </p:nvPr>
        </p:nvSpPr>
        <p:spPr/>
        <p:txBody>
          <a:bodyPr/>
          <a:lstStyle/>
          <a:p>
            <a:pPr>
              <a:defRPr/>
            </a:pPr>
            <a:r>
              <a:rPr lang="da-DK"/>
              <a:t>© Knud Aarup</a:t>
            </a:r>
          </a:p>
        </p:txBody>
      </p:sp>
      <p:sp>
        <p:nvSpPr>
          <p:cNvPr id="25" name="Tekstfelt 24"/>
          <p:cNvSpPr txBox="1"/>
          <p:nvPr/>
        </p:nvSpPr>
        <p:spPr>
          <a:xfrm>
            <a:off x="457200" y="4648274"/>
            <a:ext cx="8229599" cy="1938992"/>
          </a:xfrm>
          <a:prstGeom prst="rect">
            <a:avLst/>
          </a:prstGeom>
          <a:noFill/>
        </p:spPr>
        <p:txBody>
          <a:bodyPr wrap="square" rtlCol="0">
            <a:spAutoFit/>
          </a:bodyPr>
          <a:lstStyle/>
          <a:p>
            <a:pPr marL="342900" indent="-342900">
              <a:buFont typeface="Wingdings" panose="05000000000000000000" pitchFamily="2" charset="2"/>
              <a:buChar char="Ø"/>
            </a:pPr>
            <a:r>
              <a:rPr lang="da-DK" sz="2400" dirty="0">
                <a:solidFill>
                  <a:schemeClr val="accent4"/>
                </a:solidFill>
                <a:latin typeface="+mn-lt"/>
              </a:rPr>
              <a:t>Gradvis opbygning af private alternativer til de som har råd</a:t>
            </a:r>
          </a:p>
          <a:p>
            <a:pPr marL="342900" indent="-342900">
              <a:buFont typeface="Wingdings" panose="05000000000000000000" pitchFamily="2" charset="2"/>
              <a:buChar char="Ø"/>
            </a:pPr>
            <a:r>
              <a:rPr lang="da-DK" sz="2400" dirty="0">
                <a:solidFill>
                  <a:srgbClr val="00B050"/>
                </a:solidFill>
                <a:latin typeface="+mn-lt"/>
              </a:rPr>
              <a:t>Stadig dårligere offentlige institutioner</a:t>
            </a:r>
          </a:p>
          <a:p>
            <a:pPr marL="342900" indent="-342900">
              <a:buFont typeface="Wingdings" panose="05000000000000000000" pitchFamily="2" charset="2"/>
              <a:buChar char="Ø"/>
            </a:pPr>
            <a:r>
              <a:rPr lang="da-DK" sz="2400" dirty="0">
                <a:solidFill>
                  <a:srgbClr val="7030A0"/>
                </a:solidFill>
                <a:latin typeface="+mn-lt"/>
              </a:rPr>
              <a:t>Angst for social deroute</a:t>
            </a:r>
          </a:p>
          <a:p>
            <a:pPr marL="342900" indent="-342900">
              <a:buFont typeface="Wingdings" panose="05000000000000000000" pitchFamily="2" charset="2"/>
              <a:buChar char="Ø"/>
            </a:pPr>
            <a:r>
              <a:rPr lang="da-DK" sz="2400" dirty="0">
                <a:solidFill>
                  <a:srgbClr val="C00000"/>
                </a:solidFill>
                <a:latin typeface="+mn-lt"/>
              </a:rPr>
              <a:t>Nedbrydning af samfundet som fællesskab</a:t>
            </a:r>
          </a:p>
        </p:txBody>
      </p:sp>
    </p:spTree>
    <p:extLst>
      <p:ext uri="{BB962C8B-B14F-4D97-AF65-F5344CB8AC3E}">
        <p14:creationId xmlns:p14="http://schemas.microsoft.com/office/powerpoint/2010/main" val="2177869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80%-velfærdssamfundet </a:t>
            </a:r>
            <a:br>
              <a:rPr lang="da-DK" dirty="0"/>
            </a:br>
            <a:r>
              <a:rPr lang="da-DK" dirty="0"/>
              <a:t>er et paradoks</a:t>
            </a:r>
          </a:p>
        </p:txBody>
      </p:sp>
      <p:sp>
        <p:nvSpPr>
          <p:cNvPr id="5" name="Pladsholder til indhold 4"/>
          <p:cNvSpPr>
            <a:spLocks noGrp="1"/>
          </p:cNvSpPr>
          <p:nvPr>
            <p:ph sz="half" idx="1"/>
          </p:nvPr>
        </p:nvSpPr>
        <p:spPr>
          <a:xfrm>
            <a:off x="457200" y="1600201"/>
            <a:ext cx="4038600" cy="3503474"/>
          </a:xfrm>
        </p:spPr>
        <p:txBody>
          <a:bodyPr/>
          <a:lstStyle/>
          <a:p>
            <a:pPr>
              <a:buFont typeface="Wingdings" panose="05000000000000000000" pitchFamily="2" charset="2"/>
              <a:buChar char="Ø"/>
            </a:pPr>
            <a:r>
              <a:rPr lang="da-DK" sz="2400" dirty="0"/>
              <a:t>Danmark bruger mange penge</a:t>
            </a:r>
          </a:p>
          <a:p>
            <a:r>
              <a:rPr lang="da-DK" sz="2400" dirty="0"/>
              <a:t>800 </a:t>
            </a:r>
            <a:r>
              <a:rPr lang="da-DK" sz="2400" dirty="0" err="1"/>
              <a:t>mia</a:t>
            </a:r>
            <a:r>
              <a:rPr lang="da-DK" sz="2400" dirty="0"/>
              <a:t> </a:t>
            </a:r>
            <a:r>
              <a:rPr lang="da-DK" sz="2400" dirty="0" err="1"/>
              <a:t>kr</a:t>
            </a:r>
            <a:r>
              <a:rPr lang="da-DK" sz="2400" dirty="0"/>
              <a:t> årligt</a:t>
            </a:r>
          </a:p>
          <a:p>
            <a:r>
              <a:rPr lang="da-DK" sz="2400" dirty="0"/>
              <a:t>Mere end ¾ af offentlige udgifter</a:t>
            </a:r>
          </a:p>
          <a:p>
            <a:r>
              <a:rPr lang="da-DK" sz="2400" dirty="0"/>
              <a:t>Flere ansatte – med bedre uddannelser</a:t>
            </a:r>
          </a:p>
          <a:p>
            <a:endParaRPr lang="da-DK" sz="2000" dirty="0"/>
          </a:p>
        </p:txBody>
      </p:sp>
      <p:sp>
        <p:nvSpPr>
          <p:cNvPr id="6" name="Pladsholder til indhold 5"/>
          <p:cNvSpPr>
            <a:spLocks noGrp="1"/>
          </p:cNvSpPr>
          <p:nvPr>
            <p:ph sz="half" idx="2"/>
          </p:nvPr>
        </p:nvSpPr>
        <p:spPr>
          <a:xfrm>
            <a:off x="4648199" y="1600200"/>
            <a:ext cx="4038601" cy="3647303"/>
          </a:xfrm>
        </p:spPr>
        <p:txBody>
          <a:bodyPr/>
          <a:lstStyle/>
          <a:p>
            <a:pPr>
              <a:buFont typeface="Wingdings" panose="05000000000000000000" pitchFamily="2" charset="2"/>
              <a:buChar char="Ø"/>
            </a:pPr>
            <a:r>
              <a:rPr lang="da-DK" sz="2400" dirty="0"/>
              <a:t>Vi gør det ikke bedre end for 30 år siden?</a:t>
            </a:r>
          </a:p>
          <a:p>
            <a:r>
              <a:rPr lang="da-DK" sz="2000" dirty="0"/>
              <a:t>Dårlig effekt – social, sundhed, beskæftigelse, integration, kriminalitet, </a:t>
            </a:r>
            <a:r>
              <a:rPr lang="da-DK" sz="2000" dirty="0" err="1"/>
              <a:t>osv</a:t>
            </a:r>
            <a:endParaRPr lang="da-DK" sz="2000" dirty="0"/>
          </a:p>
          <a:p>
            <a:r>
              <a:rPr lang="da-DK" sz="2000" dirty="0"/>
              <a:t>Mange parallelle samfund</a:t>
            </a:r>
          </a:p>
          <a:p>
            <a:r>
              <a:rPr lang="da-DK" sz="2000" dirty="0"/>
              <a:t>Segregering og </a:t>
            </a:r>
            <a:r>
              <a:rPr lang="da-DK" sz="2000" dirty="0" err="1"/>
              <a:t>mixofobi</a:t>
            </a:r>
            <a:endParaRPr lang="da-DK" sz="2000" dirty="0"/>
          </a:p>
          <a:p>
            <a:endParaRPr lang="da-DK" sz="1800" dirty="0"/>
          </a:p>
        </p:txBody>
      </p:sp>
      <p:sp>
        <p:nvSpPr>
          <p:cNvPr id="4" name="Pladsholder til dato 3"/>
          <p:cNvSpPr>
            <a:spLocks noGrp="1"/>
          </p:cNvSpPr>
          <p:nvPr>
            <p:ph type="dt" sz="half" idx="10"/>
          </p:nvPr>
        </p:nvSpPr>
        <p:spPr/>
        <p:txBody>
          <a:bodyPr/>
          <a:lstStyle/>
          <a:p>
            <a:pPr>
              <a:defRPr/>
            </a:pPr>
            <a:r>
              <a:rPr lang="da-DK" dirty="0"/>
              <a:t>© Knud Aarup</a:t>
            </a:r>
          </a:p>
        </p:txBody>
      </p:sp>
      <p:sp>
        <p:nvSpPr>
          <p:cNvPr id="8" name="Rektangel 7"/>
          <p:cNvSpPr/>
          <p:nvPr/>
        </p:nvSpPr>
        <p:spPr>
          <a:xfrm>
            <a:off x="457200" y="4896741"/>
            <a:ext cx="8229600" cy="1200329"/>
          </a:xfrm>
          <a:prstGeom prst="rect">
            <a:avLst/>
          </a:prstGeom>
          <a:solidFill>
            <a:schemeClr val="bg1">
              <a:lumMod val="85000"/>
            </a:schemeClr>
          </a:solid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da-DK" sz="3600" b="1" dirty="0">
                <a:ln/>
                <a:solidFill>
                  <a:srgbClr val="FF0000"/>
                </a:solidFill>
              </a:rPr>
              <a:t>Det er ikke for sent at redde det danske velfærdssamfund</a:t>
            </a:r>
          </a:p>
        </p:txBody>
      </p:sp>
    </p:spTree>
    <p:extLst>
      <p:ext uri="{BB962C8B-B14F-4D97-AF65-F5344CB8AC3E}">
        <p14:creationId xmlns:p14="http://schemas.microsoft.com/office/powerpoint/2010/main" val="2651508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uiExpand="1" build="p"/>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a-DK" dirty="0"/>
              <a:t>Et par fakta</a:t>
            </a:r>
          </a:p>
        </p:txBody>
      </p:sp>
      <p:sp>
        <p:nvSpPr>
          <p:cNvPr id="4" name="Pladsholder til indhold 3"/>
          <p:cNvSpPr>
            <a:spLocks noGrp="1"/>
          </p:cNvSpPr>
          <p:nvPr>
            <p:ph sz="half" idx="1"/>
          </p:nvPr>
        </p:nvSpPr>
        <p:spPr/>
        <p:txBody>
          <a:bodyPr/>
          <a:lstStyle/>
          <a:p>
            <a:r>
              <a:rPr lang="da-DK" sz="2400" dirty="0"/>
              <a:t>Folketallet er steget </a:t>
            </a:r>
            <a:br>
              <a:rPr lang="da-DK" sz="2400" dirty="0"/>
            </a:br>
            <a:r>
              <a:rPr lang="da-DK" sz="2400" dirty="0"/>
              <a:t>til knap 6,3 </a:t>
            </a:r>
            <a:r>
              <a:rPr lang="da-DK" sz="2400" dirty="0" err="1"/>
              <a:t>mio</a:t>
            </a:r>
            <a:r>
              <a:rPr lang="da-DK" sz="2400" dirty="0"/>
              <a:t> </a:t>
            </a:r>
          </a:p>
          <a:p>
            <a:r>
              <a:rPr lang="da-DK" sz="2400" dirty="0"/>
              <a:t>¾ af befolknings-stigningen skyldes indvandring/ efterkommere</a:t>
            </a:r>
          </a:p>
          <a:p>
            <a:r>
              <a:rPr lang="da-DK" sz="2400" dirty="0"/>
              <a:t>Indvandrere og efterkommerne </a:t>
            </a:r>
            <a:br>
              <a:rPr lang="da-DK" sz="2400" dirty="0"/>
            </a:br>
            <a:r>
              <a:rPr lang="da-DK" sz="2400" dirty="0"/>
              <a:t>udgør knap hver 5 danske statsborger</a:t>
            </a:r>
            <a:endParaRPr lang="da-DK" sz="1800" dirty="0"/>
          </a:p>
        </p:txBody>
      </p:sp>
      <p:sp>
        <p:nvSpPr>
          <p:cNvPr id="2" name="Pladsholder til dato 1"/>
          <p:cNvSpPr>
            <a:spLocks noGrp="1"/>
          </p:cNvSpPr>
          <p:nvPr>
            <p:ph type="dt" sz="half" idx="10"/>
          </p:nvPr>
        </p:nvSpPr>
        <p:spPr/>
        <p:txBody>
          <a:bodyPr/>
          <a:lstStyle/>
          <a:p>
            <a:pPr>
              <a:defRPr/>
            </a:pPr>
            <a:r>
              <a:rPr lang="da-DK"/>
              <a:t>© Knud Aarup</a:t>
            </a:r>
          </a:p>
        </p:txBody>
      </p:sp>
      <p:pic>
        <p:nvPicPr>
          <p:cNvPr id="6" name="Pladsholder til indhold 5"/>
          <p:cNvPicPr>
            <a:picLocks noGrp="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027415" y="1600200"/>
            <a:ext cx="4848138" cy="2954494"/>
          </a:xfrm>
          <a:prstGeom prst="rect">
            <a:avLst/>
          </a:prstGeom>
          <a:noFill/>
        </p:spPr>
      </p:pic>
    </p:spTree>
    <p:extLst>
      <p:ext uri="{BB962C8B-B14F-4D97-AF65-F5344CB8AC3E}">
        <p14:creationId xmlns:p14="http://schemas.microsoft.com/office/powerpoint/2010/main" val="31510903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lstStyle/>
          <a:p>
            <a:r>
              <a:rPr lang="da-DK" dirty="0"/>
              <a:t>Men det kunne være på en anden måde!</a:t>
            </a:r>
            <a:br>
              <a:rPr lang="da-DK" dirty="0"/>
            </a:br>
            <a:br>
              <a:rPr lang="da-DK" dirty="0"/>
            </a:br>
            <a:r>
              <a:rPr lang="da-DK" dirty="0"/>
              <a:t>- vejen til et velfærdssamfund for det 21. århundrede</a:t>
            </a:r>
          </a:p>
        </p:txBody>
      </p:sp>
      <p:sp>
        <p:nvSpPr>
          <p:cNvPr id="4" name="Pladsholder til dato 3"/>
          <p:cNvSpPr>
            <a:spLocks noGrp="1"/>
          </p:cNvSpPr>
          <p:nvPr>
            <p:ph type="dt" sz="half" idx="10"/>
          </p:nvPr>
        </p:nvSpPr>
        <p:spPr/>
        <p:txBody>
          <a:bodyPr/>
          <a:lstStyle/>
          <a:p>
            <a:pPr>
              <a:defRPr/>
            </a:pPr>
            <a:r>
              <a:rPr lang="da-DK"/>
              <a:t>© Knud Aarup</a:t>
            </a:r>
          </a:p>
        </p:txBody>
      </p:sp>
    </p:spTree>
    <p:extLst>
      <p:ext uri="{BB962C8B-B14F-4D97-AF65-F5344CB8AC3E}">
        <p14:creationId xmlns:p14="http://schemas.microsoft.com/office/powerpoint/2010/main" val="26534166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a-DK" dirty="0"/>
              <a:t>Hvad bør der gøres?</a:t>
            </a:r>
          </a:p>
        </p:txBody>
      </p:sp>
      <p:sp>
        <p:nvSpPr>
          <p:cNvPr id="5" name="Pladsholder til indhold 4"/>
          <p:cNvSpPr>
            <a:spLocks noGrp="1"/>
          </p:cNvSpPr>
          <p:nvPr>
            <p:ph sz="half" idx="1"/>
          </p:nvPr>
        </p:nvSpPr>
        <p:spPr/>
        <p:txBody>
          <a:bodyPr/>
          <a:lstStyle/>
          <a:p>
            <a:endParaRPr lang="da-DK" dirty="0"/>
          </a:p>
          <a:p>
            <a:endParaRPr lang="da-DK" dirty="0"/>
          </a:p>
          <a:p>
            <a:endParaRPr lang="da-DK" dirty="0"/>
          </a:p>
        </p:txBody>
      </p:sp>
      <p:sp>
        <p:nvSpPr>
          <p:cNvPr id="6" name="Pladsholder til indhold 5"/>
          <p:cNvSpPr>
            <a:spLocks noGrp="1"/>
          </p:cNvSpPr>
          <p:nvPr>
            <p:ph sz="half" idx="2"/>
          </p:nvPr>
        </p:nvSpPr>
        <p:spPr>
          <a:xfrm>
            <a:off x="4648200" y="1484750"/>
            <a:ext cx="4038600" cy="4641413"/>
          </a:xfrm>
        </p:spPr>
        <p:txBody>
          <a:bodyPr/>
          <a:lstStyle/>
          <a:p>
            <a:pPr marL="0" indent="0">
              <a:buNone/>
            </a:pPr>
            <a:r>
              <a:rPr lang="da-DK" dirty="0">
                <a:solidFill>
                  <a:srgbClr val="00B050"/>
                </a:solidFill>
              </a:rPr>
              <a:t>Hvad kræver det?</a:t>
            </a:r>
          </a:p>
          <a:p>
            <a:r>
              <a:rPr lang="da-DK" sz="2400" dirty="0">
                <a:solidFill>
                  <a:srgbClr val="00B050"/>
                </a:solidFill>
              </a:rPr>
              <a:t>En ny styrings-tænkning – væk med NPM</a:t>
            </a:r>
          </a:p>
          <a:p>
            <a:r>
              <a:rPr lang="da-DK" sz="2400" dirty="0">
                <a:solidFill>
                  <a:srgbClr val="00B050"/>
                </a:solidFill>
              </a:rPr>
              <a:t>Genopdage civilsamfundets rolle</a:t>
            </a:r>
          </a:p>
          <a:p>
            <a:r>
              <a:rPr lang="da-DK" sz="2400" dirty="0">
                <a:solidFill>
                  <a:srgbClr val="00B050"/>
                </a:solidFill>
              </a:rPr>
              <a:t>Genfinde socialpolitikken </a:t>
            </a:r>
          </a:p>
          <a:p>
            <a:r>
              <a:rPr lang="da-DK" sz="2400" dirty="0">
                <a:solidFill>
                  <a:srgbClr val="00B050"/>
                </a:solidFill>
              </a:rPr>
              <a:t>Genplacere ”det sociale” i alle menneske til menneske indsatser</a:t>
            </a:r>
          </a:p>
          <a:p>
            <a:endParaRPr lang="da-DK" dirty="0">
              <a:solidFill>
                <a:srgbClr val="00B050"/>
              </a:solidFill>
            </a:endParaRPr>
          </a:p>
        </p:txBody>
      </p:sp>
      <p:sp>
        <p:nvSpPr>
          <p:cNvPr id="3" name="Pladsholder til dato 2"/>
          <p:cNvSpPr>
            <a:spLocks noGrp="1"/>
          </p:cNvSpPr>
          <p:nvPr>
            <p:ph type="dt" sz="half" idx="10"/>
          </p:nvPr>
        </p:nvSpPr>
        <p:spPr/>
        <p:txBody>
          <a:bodyPr/>
          <a:lstStyle/>
          <a:p>
            <a:pPr>
              <a:defRPr/>
            </a:pPr>
            <a:r>
              <a:rPr lang="da-DK"/>
              <a:t>© Knud Aarup</a:t>
            </a:r>
          </a:p>
        </p:txBody>
      </p:sp>
      <p:pic>
        <p:nvPicPr>
          <p:cNvPr id="7" name="Billed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484750"/>
            <a:ext cx="3154705" cy="2707177"/>
          </a:xfrm>
          <a:prstGeom prst="rect">
            <a:avLst/>
          </a:prstGeom>
        </p:spPr>
      </p:pic>
      <p:sp>
        <p:nvSpPr>
          <p:cNvPr id="8" name="Tekstfelt 7"/>
          <p:cNvSpPr txBox="1"/>
          <p:nvPr/>
        </p:nvSpPr>
        <p:spPr>
          <a:xfrm>
            <a:off x="457200" y="4191927"/>
            <a:ext cx="3154705" cy="2308324"/>
          </a:xfrm>
          <a:prstGeom prst="rect">
            <a:avLst/>
          </a:prstGeom>
          <a:noFill/>
        </p:spPr>
        <p:txBody>
          <a:bodyPr wrap="square" rtlCol="0">
            <a:spAutoFit/>
          </a:bodyPr>
          <a:lstStyle/>
          <a:p>
            <a:pPr marL="342900" indent="-342900">
              <a:buFont typeface="Wingdings" panose="05000000000000000000" pitchFamily="2" charset="2"/>
              <a:buChar char="Ø"/>
            </a:pPr>
            <a:r>
              <a:rPr lang="da-DK" sz="2400" dirty="0">
                <a:solidFill>
                  <a:srgbClr val="FF0000"/>
                </a:solidFill>
                <a:latin typeface="+mn-lt"/>
              </a:rPr>
              <a:t>Genopdage en  fællesskabs tænkning</a:t>
            </a:r>
          </a:p>
          <a:p>
            <a:pPr marL="342900" indent="-342900">
              <a:buFont typeface="Wingdings" panose="05000000000000000000" pitchFamily="2" charset="2"/>
              <a:buChar char="Ø"/>
            </a:pPr>
            <a:r>
              <a:rPr lang="da-DK" sz="2400" dirty="0">
                <a:solidFill>
                  <a:srgbClr val="FF0000"/>
                </a:solidFill>
                <a:latin typeface="+mn-lt"/>
              </a:rPr>
              <a:t>Genopdage det personlige ansvar</a:t>
            </a:r>
          </a:p>
        </p:txBody>
      </p:sp>
    </p:spTree>
    <p:extLst>
      <p:ext uri="{BB962C8B-B14F-4D97-AF65-F5344CB8AC3E}">
        <p14:creationId xmlns:p14="http://schemas.microsoft.com/office/powerpoint/2010/main" val="2087444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lstStyle/>
          <a:p>
            <a:r>
              <a:rPr lang="da-DK" dirty="0"/>
              <a:t>NPM har haft store konsekvenser</a:t>
            </a:r>
          </a:p>
        </p:txBody>
      </p:sp>
      <p:sp>
        <p:nvSpPr>
          <p:cNvPr id="4" name="Pladsholder til dato 3"/>
          <p:cNvSpPr>
            <a:spLocks noGrp="1"/>
          </p:cNvSpPr>
          <p:nvPr>
            <p:ph type="dt" sz="half" idx="10"/>
          </p:nvPr>
        </p:nvSpPr>
        <p:spPr/>
        <p:txBody>
          <a:bodyPr/>
          <a:lstStyle/>
          <a:p>
            <a:pPr>
              <a:defRPr/>
            </a:pPr>
            <a:r>
              <a:rPr lang="da-DK"/>
              <a:t>© Knud Aarup</a:t>
            </a:r>
          </a:p>
        </p:txBody>
      </p:sp>
    </p:spTree>
    <p:extLst>
      <p:ext uri="{BB962C8B-B14F-4D97-AF65-F5344CB8AC3E}">
        <p14:creationId xmlns:p14="http://schemas.microsoft.com/office/powerpoint/2010/main" val="31461996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solidFill>
            <a:schemeClr val="bg1">
              <a:lumMod val="50000"/>
            </a:schemeClr>
          </a:solidFill>
        </p:spPr>
        <p:txBody>
          <a:bodyPr/>
          <a:lstStyle/>
          <a:p>
            <a:pPr marL="0" indent="0">
              <a:buNone/>
            </a:pPr>
            <a:r>
              <a:rPr lang="da-DK" sz="3200" dirty="0"/>
              <a:t>New Public Management</a:t>
            </a:r>
            <a:br>
              <a:rPr lang="da-DK" sz="3200" dirty="0"/>
            </a:br>
            <a:r>
              <a:rPr lang="da-DK" sz="2800" dirty="0"/>
              <a:t>30 års blindspor for velfærdssamfundet</a:t>
            </a:r>
            <a:endParaRPr lang="da-DK" sz="3200" dirty="0"/>
          </a:p>
        </p:txBody>
      </p:sp>
      <p:sp>
        <p:nvSpPr>
          <p:cNvPr id="3" name="Pladsholder til indhold 2"/>
          <p:cNvSpPr>
            <a:spLocks noGrp="1"/>
          </p:cNvSpPr>
          <p:nvPr>
            <p:ph idx="1"/>
          </p:nvPr>
        </p:nvSpPr>
        <p:spPr>
          <a:xfrm>
            <a:off x="457200" y="1417638"/>
            <a:ext cx="8229600" cy="4708525"/>
          </a:xfrm>
        </p:spPr>
        <p:txBody>
          <a:bodyPr/>
          <a:lstStyle/>
          <a:p>
            <a:pPr>
              <a:buFont typeface="Wingdings" panose="05000000000000000000" pitchFamily="2" charset="2"/>
              <a:buChar char="Ø"/>
            </a:pPr>
            <a:r>
              <a:rPr lang="da-DK" sz="2400" dirty="0">
                <a:solidFill>
                  <a:schemeClr val="accent4"/>
                </a:solidFill>
              </a:rPr>
              <a:t>Menneskesyn</a:t>
            </a:r>
          </a:p>
          <a:p>
            <a:pPr lvl="1"/>
            <a:r>
              <a:rPr lang="da-DK" sz="2000" dirty="0">
                <a:solidFill>
                  <a:srgbClr val="FF0000"/>
                </a:solidFill>
              </a:rPr>
              <a:t>Maksimering af egennytte</a:t>
            </a:r>
          </a:p>
          <a:p>
            <a:pPr lvl="1">
              <a:buFont typeface="Wingdings" panose="05000000000000000000" pitchFamily="2" charset="2"/>
              <a:buChar char="Ø"/>
            </a:pPr>
            <a:r>
              <a:rPr lang="da-DK" sz="2000" dirty="0">
                <a:solidFill>
                  <a:schemeClr val="accent2"/>
                </a:solidFill>
              </a:rPr>
              <a:t>Ikke socialt tænkende / fællesskabsorienteret </a:t>
            </a:r>
          </a:p>
          <a:p>
            <a:pPr>
              <a:buFont typeface="Wingdings" panose="05000000000000000000" pitchFamily="2" charset="2"/>
              <a:buChar char="Ø"/>
            </a:pPr>
            <a:r>
              <a:rPr lang="da-DK" sz="2400" dirty="0">
                <a:solidFill>
                  <a:schemeClr val="accent4"/>
                </a:solidFill>
              </a:rPr>
              <a:t>Faglighed</a:t>
            </a:r>
          </a:p>
          <a:p>
            <a:pPr lvl="1"/>
            <a:r>
              <a:rPr lang="da-DK" sz="2000" dirty="0">
                <a:solidFill>
                  <a:srgbClr val="FF0000"/>
                </a:solidFill>
              </a:rPr>
              <a:t>Faglighed øger asymmetri og imod frie borgere</a:t>
            </a:r>
          </a:p>
          <a:p>
            <a:pPr lvl="1">
              <a:buFont typeface="Wingdings" panose="05000000000000000000" pitchFamily="2" charset="2"/>
              <a:buChar char="Ø"/>
            </a:pPr>
            <a:r>
              <a:rPr lang="da-DK" sz="2000" dirty="0">
                <a:solidFill>
                  <a:schemeClr val="accent6"/>
                </a:solidFill>
              </a:rPr>
              <a:t>Faglighed indbygget i velfærdsindsatsen</a:t>
            </a:r>
          </a:p>
          <a:p>
            <a:pPr>
              <a:buFont typeface="Wingdings" panose="05000000000000000000" pitchFamily="2" charset="2"/>
              <a:buChar char="Ø"/>
            </a:pPr>
            <a:r>
              <a:rPr lang="da-DK" sz="2400" dirty="0">
                <a:solidFill>
                  <a:schemeClr val="accent4"/>
                </a:solidFill>
              </a:rPr>
              <a:t>Styringstænkning</a:t>
            </a:r>
          </a:p>
          <a:p>
            <a:pPr lvl="1"/>
            <a:r>
              <a:rPr lang="da-DK" sz="2000" dirty="0">
                <a:solidFill>
                  <a:srgbClr val="FF0000"/>
                </a:solidFill>
              </a:rPr>
              <a:t>Økonomi = helhedstænkning/ incitamenter</a:t>
            </a:r>
          </a:p>
          <a:p>
            <a:pPr lvl="1">
              <a:buFont typeface="Wingdings" panose="05000000000000000000" pitchFamily="2" charset="2"/>
              <a:buChar char="Ø"/>
            </a:pPr>
            <a:r>
              <a:rPr lang="da-DK" sz="2000" dirty="0">
                <a:solidFill>
                  <a:schemeClr val="accent2"/>
                </a:solidFill>
              </a:rPr>
              <a:t>Styring </a:t>
            </a:r>
            <a:r>
              <a:rPr lang="da-DK" sz="2000" dirty="0" err="1">
                <a:solidFill>
                  <a:schemeClr val="accent2"/>
                </a:solidFill>
              </a:rPr>
              <a:t>v.hj.a</a:t>
            </a:r>
            <a:r>
              <a:rPr lang="da-DK" sz="2000" dirty="0">
                <a:solidFill>
                  <a:schemeClr val="accent2"/>
                </a:solidFill>
              </a:rPr>
              <a:t>. viden og mål</a:t>
            </a:r>
          </a:p>
          <a:p>
            <a:pPr>
              <a:buFont typeface="Wingdings" panose="05000000000000000000" pitchFamily="2" charset="2"/>
              <a:buChar char="Ø"/>
            </a:pPr>
            <a:r>
              <a:rPr lang="da-DK" sz="2400" dirty="0">
                <a:solidFill>
                  <a:schemeClr val="accent4"/>
                </a:solidFill>
              </a:rPr>
              <a:t>Civilsamfund </a:t>
            </a:r>
          </a:p>
          <a:p>
            <a:pPr lvl="1"/>
            <a:r>
              <a:rPr lang="da-DK" sz="2000" dirty="0">
                <a:solidFill>
                  <a:srgbClr val="FF0000"/>
                </a:solidFill>
              </a:rPr>
              <a:t>Har ingen rolle i en servicebutik</a:t>
            </a:r>
          </a:p>
          <a:p>
            <a:pPr lvl="1">
              <a:buFont typeface="Wingdings" panose="05000000000000000000" pitchFamily="2" charset="2"/>
              <a:buChar char="Ø"/>
            </a:pPr>
            <a:r>
              <a:rPr lang="da-DK" sz="2000" dirty="0">
                <a:solidFill>
                  <a:schemeClr val="accent2"/>
                </a:solidFill>
              </a:rPr>
              <a:t>Innovation, udvikling og kritik</a:t>
            </a:r>
          </a:p>
        </p:txBody>
      </p:sp>
      <p:sp>
        <p:nvSpPr>
          <p:cNvPr id="2" name="Pladsholder til dato 1"/>
          <p:cNvSpPr>
            <a:spLocks noGrp="1"/>
          </p:cNvSpPr>
          <p:nvPr>
            <p:ph type="dt" sz="half" idx="10"/>
          </p:nvPr>
        </p:nvSpPr>
        <p:spPr/>
        <p:txBody>
          <a:bodyPr/>
          <a:lstStyle/>
          <a:p>
            <a:pPr>
              <a:defRPr/>
            </a:pPr>
            <a:r>
              <a:rPr lang="da-DK"/>
              <a:t>© Knud Aarup</a:t>
            </a:r>
          </a:p>
        </p:txBody>
      </p:sp>
    </p:spTree>
    <p:extLst>
      <p:ext uri="{BB962C8B-B14F-4D97-AF65-F5344CB8AC3E}">
        <p14:creationId xmlns:p14="http://schemas.microsoft.com/office/powerpoint/2010/main" val="565034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”A </a:t>
            </a:r>
            <a:r>
              <a:rPr lang="da-DK" dirty="0" err="1"/>
              <a:t>merry</a:t>
            </a:r>
            <a:r>
              <a:rPr lang="da-DK" dirty="0"/>
              <a:t> go </a:t>
            </a:r>
            <a:r>
              <a:rPr lang="da-DK" dirty="0" err="1"/>
              <a:t>round</a:t>
            </a:r>
            <a:r>
              <a:rPr lang="da-DK" dirty="0"/>
              <a:t>”</a:t>
            </a:r>
          </a:p>
        </p:txBody>
      </p:sp>
      <p:sp>
        <p:nvSpPr>
          <p:cNvPr id="3" name="Pladsholder til indhold 2"/>
          <p:cNvSpPr>
            <a:spLocks noGrp="1"/>
          </p:cNvSpPr>
          <p:nvPr>
            <p:ph idx="1"/>
          </p:nvPr>
        </p:nvSpPr>
        <p:spPr/>
        <p:txBody>
          <a:bodyPr/>
          <a:lstStyle/>
          <a:p>
            <a:r>
              <a:rPr lang="da-DK" sz="2400" dirty="0"/>
              <a:t>Omstruktureringer med tab af faglighed</a:t>
            </a:r>
          </a:p>
          <a:p>
            <a:pPr lvl="1"/>
            <a:r>
              <a:rPr lang="da-DK" sz="2000" dirty="0"/>
              <a:t>De mange sager fx SKAT</a:t>
            </a:r>
          </a:p>
          <a:p>
            <a:pPr lvl="1"/>
            <a:r>
              <a:rPr lang="da-DK" sz="2000" dirty="0"/>
              <a:t>Personaleomsætning – SIM &gt;20%</a:t>
            </a:r>
          </a:p>
          <a:p>
            <a:r>
              <a:rPr lang="da-DK" sz="2400" dirty="0"/>
              <a:t>Hood &amp; Dixon – A </a:t>
            </a:r>
            <a:r>
              <a:rPr lang="da-DK" sz="2400" dirty="0" err="1"/>
              <a:t>government</a:t>
            </a:r>
            <a:r>
              <a:rPr lang="da-DK" sz="2400" dirty="0"/>
              <a:t> </a:t>
            </a:r>
            <a:r>
              <a:rPr lang="da-DK" sz="2400" dirty="0" err="1"/>
              <a:t>that</a:t>
            </a:r>
            <a:r>
              <a:rPr lang="da-DK" sz="2400" dirty="0"/>
              <a:t> </a:t>
            </a:r>
            <a:r>
              <a:rPr lang="da-DK" sz="2400" dirty="0" err="1"/>
              <a:t>worked</a:t>
            </a:r>
            <a:r>
              <a:rPr lang="da-DK" sz="2400" dirty="0"/>
              <a:t> </a:t>
            </a:r>
            <a:r>
              <a:rPr lang="da-DK" sz="2400" dirty="0" err="1"/>
              <a:t>better</a:t>
            </a:r>
            <a:r>
              <a:rPr lang="da-DK" sz="2400" dirty="0"/>
              <a:t> and </a:t>
            </a:r>
            <a:r>
              <a:rPr lang="da-DK" sz="2400" dirty="0" err="1"/>
              <a:t>cost</a:t>
            </a:r>
            <a:r>
              <a:rPr lang="da-DK" sz="2400" dirty="0"/>
              <a:t> </a:t>
            </a:r>
            <a:r>
              <a:rPr lang="da-DK" sz="2400" dirty="0" err="1"/>
              <a:t>less</a:t>
            </a:r>
            <a:r>
              <a:rPr lang="da-DK" sz="2400" dirty="0"/>
              <a:t>, Oxford 2015:</a:t>
            </a:r>
          </a:p>
          <a:p>
            <a:pPr lvl="1"/>
            <a:r>
              <a:rPr lang="da-DK" sz="2000" dirty="0"/>
              <a:t>28% af senior </a:t>
            </a:r>
            <a:r>
              <a:rPr lang="da-DK" sz="2000" dirty="0" err="1"/>
              <a:t>staff</a:t>
            </a:r>
            <a:r>
              <a:rPr lang="da-DK" sz="2000" dirty="0"/>
              <a:t> flyttede </a:t>
            </a:r>
            <a:r>
              <a:rPr lang="da-DK" sz="2000" dirty="0" err="1"/>
              <a:t>genm</a:t>
            </a:r>
            <a:r>
              <a:rPr lang="da-DK" sz="2000" dirty="0"/>
              <a:t>. årligt fra 2005 – 2012 – påvirker kontinuitet og institutionel hukommelse</a:t>
            </a:r>
          </a:p>
          <a:p>
            <a:pPr lvl="1">
              <a:buFont typeface="Wingdings" panose="05000000000000000000" pitchFamily="2" charset="2"/>
              <a:buChar char="Ø"/>
            </a:pPr>
            <a:r>
              <a:rPr lang="da-DK" sz="2000" dirty="0">
                <a:solidFill>
                  <a:srgbClr val="FF0000"/>
                </a:solidFill>
              </a:rPr>
              <a:t>”</a:t>
            </a:r>
            <a:r>
              <a:rPr lang="da-DK" sz="2000" dirty="0" err="1">
                <a:solidFill>
                  <a:srgbClr val="FF0000"/>
                </a:solidFill>
              </a:rPr>
              <a:t>merry</a:t>
            </a:r>
            <a:r>
              <a:rPr lang="da-DK" sz="2000" dirty="0">
                <a:solidFill>
                  <a:srgbClr val="FF0000"/>
                </a:solidFill>
              </a:rPr>
              <a:t> go </a:t>
            </a:r>
            <a:r>
              <a:rPr lang="da-DK" sz="2000" dirty="0" err="1">
                <a:solidFill>
                  <a:srgbClr val="FF0000"/>
                </a:solidFill>
              </a:rPr>
              <a:t>round</a:t>
            </a:r>
            <a:r>
              <a:rPr lang="da-DK" sz="2000" dirty="0">
                <a:solidFill>
                  <a:srgbClr val="FF0000"/>
                </a:solidFill>
              </a:rPr>
              <a:t>”</a:t>
            </a:r>
            <a:endParaRPr lang="da-DK" sz="2400" dirty="0">
              <a:solidFill>
                <a:srgbClr val="FF0000"/>
              </a:solidFill>
            </a:endParaRPr>
          </a:p>
          <a:p>
            <a:r>
              <a:rPr lang="da-DK" sz="2400" dirty="0" err="1"/>
              <a:t>Giles</a:t>
            </a:r>
            <a:r>
              <a:rPr lang="da-DK" sz="2400" dirty="0"/>
              <a:t> &amp; Ryan, The Future State, Victoria 2011:</a:t>
            </a:r>
          </a:p>
          <a:p>
            <a:pPr lvl="1"/>
            <a:r>
              <a:rPr lang="da-DK" sz="2000" dirty="0"/>
              <a:t>2/3 af alle ansatte i statslige institutioner i NZ havde i 2010 været omfattet af </a:t>
            </a:r>
            <a:r>
              <a:rPr lang="da-DK" sz="2000" dirty="0" err="1"/>
              <a:t>omstuktureringer</a:t>
            </a:r>
            <a:r>
              <a:rPr lang="da-DK" sz="2000" dirty="0"/>
              <a:t>, sammenlægninger eller flytninger</a:t>
            </a:r>
          </a:p>
          <a:p>
            <a:pPr>
              <a:buFont typeface="Wingdings" panose="05000000000000000000" pitchFamily="2" charset="2"/>
              <a:buChar char="Ø"/>
            </a:pPr>
            <a:r>
              <a:rPr lang="da-DK" sz="2400" dirty="0">
                <a:solidFill>
                  <a:srgbClr val="FF0000"/>
                </a:solidFill>
              </a:rPr>
              <a:t>Påvirker faglighed og følelse af loyalitet</a:t>
            </a:r>
          </a:p>
          <a:p>
            <a:endParaRPr lang="da-DK" sz="2400" dirty="0"/>
          </a:p>
        </p:txBody>
      </p:sp>
      <p:sp>
        <p:nvSpPr>
          <p:cNvPr id="4" name="Pladsholder til dato 3"/>
          <p:cNvSpPr>
            <a:spLocks noGrp="1"/>
          </p:cNvSpPr>
          <p:nvPr>
            <p:ph type="dt" sz="half" idx="10"/>
          </p:nvPr>
        </p:nvSpPr>
        <p:spPr/>
        <p:txBody>
          <a:bodyPr/>
          <a:lstStyle/>
          <a:p>
            <a:pPr>
              <a:defRPr/>
            </a:pPr>
            <a:r>
              <a:rPr lang="da-DK"/>
              <a:t>© Knud Aarup</a:t>
            </a:r>
          </a:p>
        </p:txBody>
      </p:sp>
    </p:spTree>
    <p:extLst>
      <p:ext uri="{BB962C8B-B14F-4D97-AF65-F5344CB8AC3E}">
        <p14:creationId xmlns:p14="http://schemas.microsoft.com/office/powerpoint/2010/main" val="346506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En mekanisk organisationsforståelse?</a:t>
            </a:r>
          </a:p>
        </p:txBody>
      </p:sp>
      <p:sp>
        <p:nvSpPr>
          <p:cNvPr id="5" name="Pladsholder til indhold 4"/>
          <p:cNvSpPr>
            <a:spLocks noGrp="1"/>
          </p:cNvSpPr>
          <p:nvPr>
            <p:ph sz="half" idx="1"/>
          </p:nvPr>
        </p:nvSpPr>
        <p:spPr/>
        <p:txBody>
          <a:bodyPr/>
          <a:lstStyle/>
          <a:p>
            <a:endParaRPr lang="da-DK" dirty="0"/>
          </a:p>
          <a:p>
            <a:endParaRPr lang="da-DK" dirty="0"/>
          </a:p>
        </p:txBody>
      </p:sp>
      <p:sp>
        <p:nvSpPr>
          <p:cNvPr id="6" name="Pladsholder til indhold 5"/>
          <p:cNvSpPr>
            <a:spLocks noGrp="1"/>
          </p:cNvSpPr>
          <p:nvPr>
            <p:ph sz="half" idx="2"/>
          </p:nvPr>
        </p:nvSpPr>
        <p:spPr>
          <a:xfrm>
            <a:off x="7900131" y="6645845"/>
            <a:ext cx="1416284" cy="429827"/>
          </a:xfrm>
        </p:spPr>
        <p:txBody>
          <a:bodyPr/>
          <a:lstStyle/>
          <a:p>
            <a:endParaRPr lang="da-DK" dirty="0"/>
          </a:p>
          <a:p>
            <a:endParaRPr lang="da-DK" dirty="0"/>
          </a:p>
        </p:txBody>
      </p:sp>
      <p:sp>
        <p:nvSpPr>
          <p:cNvPr id="4" name="Pladsholder til dato 3"/>
          <p:cNvSpPr>
            <a:spLocks noGrp="1"/>
          </p:cNvSpPr>
          <p:nvPr>
            <p:ph type="dt" sz="half" idx="10"/>
          </p:nvPr>
        </p:nvSpPr>
        <p:spPr/>
        <p:txBody>
          <a:bodyPr/>
          <a:lstStyle/>
          <a:p>
            <a:pPr>
              <a:defRPr/>
            </a:pPr>
            <a:r>
              <a:rPr lang="da-DK" dirty="0"/>
              <a:t>© Knud Aarup</a:t>
            </a:r>
          </a:p>
        </p:txBody>
      </p:sp>
      <p:pic>
        <p:nvPicPr>
          <p:cNvPr id="7" name="Billede 6"/>
          <p:cNvPicPr>
            <a:picLocks noChangeAspect="1"/>
          </p:cNvPicPr>
          <p:nvPr/>
        </p:nvPicPr>
        <p:blipFill>
          <a:blip r:embed="rId2"/>
          <a:stretch>
            <a:fillRect/>
          </a:stretch>
        </p:blipFill>
        <p:spPr>
          <a:xfrm>
            <a:off x="457200" y="1507524"/>
            <a:ext cx="2197313" cy="1356154"/>
          </a:xfrm>
          <a:prstGeom prst="rect">
            <a:avLst/>
          </a:prstGeom>
        </p:spPr>
      </p:pic>
      <p:sp>
        <p:nvSpPr>
          <p:cNvPr id="8" name="Tekstfelt 7"/>
          <p:cNvSpPr txBox="1"/>
          <p:nvPr/>
        </p:nvSpPr>
        <p:spPr>
          <a:xfrm>
            <a:off x="638432" y="4706853"/>
            <a:ext cx="8048368" cy="1938992"/>
          </a:xfrm>
          <a:prstGeom prst="rect">
            <a:avLst/>
          </a:prstGeom>
          <a:noFill/>
        </p:spPr>
        <p:txBody>
          <a:bodyPr wrap="square" rtlCol="0">
            <a:spAutoFit/>
          </a:bodyPr>
          <a:lstStyle/>
          <a:p>
            <a:r>
              <a:rPr lang="da-DK" sz="2000" dirty="0">
                <a:solidFill>
                  <a:schemeClr val="accent2"/>
                </a:solidFill>
                <a:latin typeface="+mn-lt"/>
              </a:rPr>
              <a:t>NPM har et ”Cykel-billede af det offentlige”</a:t>
            </a:r>
          </a:p>
          <a:p>
            <a:pPr marL="342900" indent="-342900">
              <a:buFont typeface="Wingdings" panose="05000000000000000000" pitchFamily="2" charset="2"/>
              <a:buChar char="ü"/>
            </a:pPr>
            <a:r>
              <a:rPr lang="da-DK" sz="2000" dirty="0">
                <a:solidFill>
                  <a:schemeClr val="accent2"/>
                </a:solidFill>
                <a:latin typeface="+mn-lt"/>
              </a:rPr>
              <a:t>Man kan skille alle dele af den offentlige sektor ad og sætte den sammen igen – uden tab af viden, effektivitet, uden omkostninger</a:t>
            </a:r>
          </a:p>
          <a:p>
            <a:pPr marL="342900" indent="-342900">
              <a:buFont typeface="Wingdings" panose="05000000000000000000" pitchFamily="2" charset="2"/>
              <a:buChar char="Ø"/>
            </a:pPr>
            <a:r>
              <a:rPr lang="da-DK" sz="2000" dirty="0">
                <a:solidFill>
                  <a:srgbClr val="FF0000"/>
                </a:solidFill>
                <a:latin typeface="+mn-lt"/>
              </a:rPr>
              <a:t>Tænkningen skader faglighed, udvikling og tillid</a:t>
            </a:r>
          </a:p>
          <a:p>
            <a:pPr marL="342900" indent="-342900">
              <a:buFont typeface="Wingdings" panose="05000000000000000000" pitchFamily="2" charset="2"/>
              <a:buChar char="Ø"/>
            </a:pPr>
            <a:endParaRPr lang="da-DK" sz="2000" dirty="0">
              <a:solidFill>
                <a:schemeClr val="accent2"/>
              </a:solidFill>
              <a:latin typeface="+mn-lt"/>
            </a:endParaRPr>
          </a:p>
        </p:txBody>
      </p:sp>
      <p:pic>
        <p:nvPicPr>
          <p:cNvPr id="1026" name="Picture 2" descr="http://naturporten.dk/cache/com_zoo/images/spidssnudet_froe_lightbox_b3153e70d8a5647a6e29de02d908ea0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3226" y="1507524"/>
            <a:ext cx="2672234" cy="1486431"/>
          </a:xfrm>
          <a:prstGeom prst="rect">
            <a:avLst/>
          </a:prstGeom>
          <a:noFill/>
          <a:extLst>
            <a:ext uri="{909E8E84-426E-40DD-AFC4-6F175D3DCCD1}">
              <a14:hiddenFill xmlns:a14="http://schemas.microsoft.com/office/drawing/2010/main">
                <a:solidFill>
                  <a:srgbClr val="FFFFFF"/>
                </a:solidFill>
              </a14:hiddenFill>
            </a:ext>
          </a:extLst>
        </p:spPr>
      </p:pic>
      <p:sp>
        <p:nvSpPr>
          <p:cNvPr id="10" name="Tekstfelt 9"/>
          <p:cNvSpPr txBox="1"/>
          <p:nvPr/>
        </p:nvSpPr>
        <p:spPr>
          <a:xfrm>
            <a:off x="457200" y="2953564"/>
            <a:ext cx="4191000" cy="1323439"/>
          </a:xfrm>
          <a:prstGeom prst="rect">
            <a:avLst/>
          </a:prstGeom>
          <a:noFill/>
        </p:spPr>
        <p:txBody>
          <a:bodyPr wrap="square" rtlCol="0">
            <a:spAutoFit/>
          </a:bodyPr>
          <a:lstStyle/>
          <a:p>
            <a:pPr marL="342900" indent="-342900">
              <a:buFont typeface="Wingdings" panose="05000000000000000000" pitchFamily="2" charset="2"/>
              <a:buChar char="Ø"/>
            </a:pPr>
            <a:r>
              <a:rPr lang="da-DK" sz="2000" dirty="0">
                <a:solidFill>
                  <a:schemeClr val="accent2"/>
                </a:solidFill>
                <a:latin typeface="+mn-lt"/>
              </a:rPr>
              <a:t>En cykel kan man skille ad og samle igen – og den fungerer måske endda bedre</a:t>
            </a:r>
          </a:p>
        </p:txBody>
      </p:sp>
      <p:sp>
        <p:nvSpPr>
          <p:cNvPr id="11" name="Tekstfelt 10"/>
          <p:cNvSpPr txBox="1"/>
          <p:nvPr/>
        </p:nvSpPr>
        <p:spPr>
          <a:xfrm>
            <a:off x="4495800" y="2919864"/>
            <a:ext cx="4191000" cy="1323439"/>
          </a:xfrm>
          <a:prstGeom prst="rect">
            <a:avLst/>
          </a:prstGeom>
          <a:noFill/>
        </p:spPr>
        <p:txBody>
          <a:bodyPr wrap="square" rtlCol="0">
            <a:spAutoFit/>
          </a:bodyPr>
          <a:lstStyle/>
          <a:p>
            <a:pPr marL="342900" indent="-342900">
              <a:buFont typeface="Wingdings" panose="05000000000000000000" pitchFamily="2" charset="2"/>
              <a:buChar char="Ø"/>
            </a:pPr>
            <a:r>
              <a:rPr lang="da-DK" sz="2000" dirty="0">
                <a:solidFill>
                  <a:schemeClr val="accent2"/>
                </a:solidFill>
                <a:latin typeface="+mn-lt"/>
              </a:rPr>
              <a:t>Man kan skille en frø ad og man kan sy den sammen igen – men den bliver ikke levende igen</a:t>
            </a:r>
          </a:p>
        </p:txBody>
      </p:sp>
      <p:sp>
        <p:nvSpPr>
          <p:cNvPr id="9" name="Tekstfelt 8"/>
          <p:cNvSpPr txBox="1"/>
          <p:nvPr/>
        </p:nvSpPr>
        <p:spPr>
          <a:xfrm>
            <a:off x="2990335" y="6458908"/>
            <a:ext cx="5537093" cy="261610"/>
          </a:xfrm>
          <a:prstGeom prst="rect">
            <a:avLst/>
          </a:prstGeom>
          <a:noFill/>
        </p:spPr>
        <p:txBody>
          <a:bodyPr wrap="none" rtlCol="0">
            <a:spAutoFit/>
          </a:bodyPr>
          <a:lstStyle/>
          <a:p>
            <a:r>
              <a:rPr lang="da-DK" sz="1100" dirty="0">
                <a:latin typeface="+mn-lt"/>
              </a:rPr>
              <a:t>Billedet er taget fra Alistair </a:t>
            </a:r>
            <a:r>
              <a:rPr lang="da-DK" sz="1100" dirty="0" err="1">
                <a:latin typeface="+mn-lt"/>
              </a:rPr>
              <a:t>Mant</a:t>
            </a:r>
            <a:r>
              <a:rPr lang="da-DK" sz="1100" dirty="0">
                <a:latin typeface="+mn-lt"/>
              </a:rPr>
              <a:t>, Intelligent </a:t>
            </a:r>
            <a:r>
              <a:rPr lang="da-DK" sz="1100" dirty="0" err="1">
                <a:latin typeface="+mn-lt"/>
              </a:rPr>
              <a:t>Leadership</a:t>
            </a:r>
            <a:r>
              <a:rPr lang="da-DK" sz="1100" dirty="0">
                <a:latin typeface="+mn-lt"/>
              </a:rPr>
              <a:t>, </a:t>
            </a:r>
            <a:r>
              <a:rPr lang="da-DK" sz="1100" dirty="0" err="1">
                <a:latin typeface="+mn-lt"/>
              </a:rPr>
              <a:t>Allen&amp;Unwin</a:t>
            </a:r>
            <a:r>
              <a:rPr lang="da-DK" sz="1100" dirty="0">
                <a:latin typeface="+mn-lt"/>
              </a:rPr>
              <a:t> 1997</a:t>
            </a:r>
          </a:p>
        </p:txBody>
      </p:sp>
    </p:spTree>
    <p:extLst>
      <p:ext uri="{BB962C8B-B14F-4D97-AF65-F5344CB8AC3E}">
        <p14:creationId xmlns:p14="http://schemas.microsoft.com/office/powerpoint/2010/main" val="1652816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Staten er ikke længere ”god” </a:t>
            </a:r>
          </a:p>
        </p:txBody>
      </p:sp>
      <p:sp>
        <p:nvSpPr>
          <p:cNvPr id="3" name="Pladsholder til indhold 2"/>
          <p:cNvSpPr>
            <a:spLocks noGrp="1"/>
          </p:cNvSpPr>
          <p:nvPr>
            <p:ph sz="half" idx="1"/>
          </p:nvPr>
        </p:nvSpPr>
        <p:spPr/>
        <p:txBody>
          <a:bodyPr/>
          <a:lstStyle/>
          <a:p>
            <a:pPr marL="0" indent="0">
              <a:buNone/>
            </a:pPr>
            <a:r>
              <a:rPr lang="da-DK" sz="3200" dirty="0"/>
              <a:t>Styring af viden </a:t>
            </a:r>
          </a:p>
          <a:p>
            <a:r>
              <a:rPr lang="da-DK" sz="2400" dirty="0"/>
              <a:t>Hvem må vide hvad og hvornår? </a:t>
            </a:r>
            <a:br>
              <a:rPr lang="da-DK" sz="2400" dirty="0"/>
            </a:br>
            <a:r>
              <a:rPr lang="da-DK" sz="2400" dirty="0"/>
              <a:t>(</a:t>
            </a:r>
            <a:r>
              <a:rPr lang="da-DK" sz="2400" dirty="0">
                <a:solidFill>
                  <a:srgbClr val="00B050"/>
                </a:solidFill>
              </a:rPr>
              <a:t>fx begrænsning i aktindsigt</a:t>
            </a:r>
            <a:r>
              <a:rPr lang="da-DK" sz="2400" dirty="0"/>
              <a:t>)</a:t>
            </a:r>
          </a:p>
          <a:p>
            <a:r>
              <a:rPr lang="da-DK" sz="2400" dirty="0"/>
              <a:t>Hvilken viden er den rigtige </a:t>
            </a:r>
            <a:br>
              <a:rPr lang="da-DK" sz="2400" dirty="0"/>
            </a:br>
            <a:r>
              <a:rPr lang="da-DK" sz="2400" dirty="0"/>
              <a:t>(</a:t>
            </a:r>
            <a:r>
              <a:rPr lang="da-DK" sz="2400" dirty="0">
                <a:solidFill>
                  <a:srgbClr val="00B050"/>
                </a:solidFill>
              </a:rPr>
              <a:t>fx Gylle-gate eller aftale om forskning</a:t>
            </a:r>
            <a:r>
              <a:rPr lang="da-DK" sz="2400" dirty="0"/>
              <a:t>)</a:t>
            </a:r>
          </a:p>
          <a:p>
            <a:r>
              <a:rPr lang="da-DK" sz="2400" dirty="0" err="1"/>
              <a:t>Spindoktorstyret</a:t>
            </a:r>
            <a:r>
              <a:rPr lang="da-DK" sz="2400" dirty="0"/>
              <a:t> </a:t>
            </a:r>
            <a:br>
              <a:rPr lang="da-DK" sz="2400" dirty="0"/>
            </a:br>
            <a:r>
              <a:rPr lang="da-DK" sz="2400" dirty="0"/>
              <a:t>(</a:t>
            </a:r>
            <a:r>
              <a:rPr lang="da-DK" sz="2400" dirty="0">
                <a:solidFill>
                  <a:srgbClr val="00B050"/>
                </a:solidFill>
              </a:rPr>
              <a:t>fx ”nødløgn”</a:t>
            </a:r>
            <a:r>
              <a:rPr lang="da-DK" sz="2400" dirty="0"/>
              <a:t>)</a:t>
            </a:r>
          </a:p>
          <a:p>
            <a:r>
              <a:rPr lang="da-DK" sz="2400" dirty="0" err="1"/>
              <a:t>Osv</a:t>
            </a:r>
            <a:r>
              <a:rPr lang="da-DK" sz="2400" dirty="0"/>
              <a:t> </a:t>
            </a:r>
          </a:p>
        </p:txBody>
      </p:sp>
      <p:sp>
        <p:nvSpPr>
          <p:cNvPr id="4" name="Pladsholder til indhold 3"/>
          <p:cNvSpPr>
            <a:spLocks noGrp="1"/>
          </p:cNvSpPr>
          <p:nvPr>
            <p:ph sz="half" idx="2"/>
          </p:nvPr>
        </p:nvSpPr>
        <p:spPr/>
        <p:txBody>
          <a:bodyPr/>
          <a:lstStyle/>
          <a:p>
            <a:pPr marL="0" indent="0">
              <a:buNone/>
            </a:pPr>
            <a:r>
              <a:rPr lang="da-DK" dirty="0"/>
              <a:t>Politik – policy-udfordring/problemer</a:t>
            </a:r>
          </a:p>
          <a:p>
            <a:r>
              <a:rPr lang="da-DK" sz="2400" dirty="0"/>
              <a:t>Har politikerne den fornødne viden? </a:t>
            </a:r>
            <a:br>
              <a:rPr lang="da-DK" sz="2400" dirty="0"/>
            </a:br>
            <a:r>
              <a:rPr lang="da-DK" sz="2400" dirty="0"/>
              <a:t>- faglighed</a:t>
            </a:r>
          </a:p>
          <a:p>
            <a:pPr marL="0" indent="0">
              <a:buNone/>
            </a:pPr>
            <a:r>
              <a:rPr lang="da-DK" dirty="0"/>
              <a:t>Demokratisk problem</a:t>
            </a:r>
          </a:p>
          <a:p>
            <a:r>
              <a:rPr lang="da-DK" sz="2400" dirty="0"/>
              <a:t>Har vi en effektiv og troværdig demokratisk kontrol?</a:t>
            </a:r>
          </a:p>
          <a:p>
            <a:endParaRPr lang="da-DK" sz="2400" dirty="0"/>
          </a:p>
          <a:p>
            <a:pPr>
              <a:buFont typeface="Wingdings" panose="05000000000000000000" pitchFamily="2" charset="2"/>
              <a:buChar char="Ø"/>
            </a:pPr>
            <a:r>
              <a:rPr lang="da-DK" dirty="0">
                <a:solidFill>
                  <a:srgbClr val="FF0000"/>
                </a:solidFill>
              </a:rPr>
              <a:t>Behov for styrkelse af Folketinget</a:t>
            </a:r>
            <a:endParaRPr lang="da-DK" sz="3200" dirty="0">
              <a:solidFill>
                <a:srgbClr val="FF0000"/>
              </a:solidFill>
            </a:endParaRPr>
          </a:p>
          <a:p>
            <a:pPr marL="0" indent="0">
              <a:buNone/>
            </a:pPr>
            <a:endParaRPr lang="da-DK" dirty="0"/>
          </a:p>
        </p:txBody>
      </p:sp>
      <p:sp>
        <p:nvSpPr>
          <p:cNvPr id="5" name="Pladsholder til dato 4"/>
          <p:cNvSpPr>
            <a:spLocks noGrp="1"/>
          </p:cNvSpPr>
          <p:nvPr>
            <p:ph type="dt" sz="half" idx="10"/>
          </p:nvPr>
        </p:nvSpPr>
        <p:spPr/>
        <p:txBody>
          <a:bodyPr/>
          <a:lstStyle/>
          <a:p>
            <a:pPr>
              <a:defRPr/>
            </a:pPr>
            <a:r>
              <a:rPr lang="da-DK"/>
              <a:t>© Knud Aarup</a:t>
            </a:r>
          </a:p>
        </p:txBody>
      </p:sp>
    </p:spTree>
    <p:extLst>
      <p:ext uri="{BB962C8B-B14F-4D97-AF65-F5344CB8AC3E}">
        <p14:creationId xmlns:p14="http://schemas.microsoft.com/office/powerpoint/2010/main" val="66030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4">
                                            <p:txEl>
                                              <p:pRg st="2" end="2"/>
                                            </p:txEl>
                                          </p:spTgt>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grpId="0" nodeType="after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00B050"/>
          </a:solidFill>
        </p:spPr>
        <p:txBody>
          <a:bodyPr/>
          <a:lstStyle/>
          <a:p>
            <a:r>
              <a:rPr lang="da-DK" dirty="0"/>
              <a:t>Der skal arbejdes med et nyt styringssystemet </a:t>
            </a:r>
          </a:p>
        </p:txBody>
      </p:sp>
      <p:sp>
        <p:nvSpPr>
          <p:cNvPr id="3" name="Pladsholder til indhold 2"/>
          <p:cNvSpPr>
            <a:spLocks noGrp="1"/>
          </p:cNvSpPr>
          <p:nvPr>
            <p:ph sz="half" idx="1"/>
          </p:nvPr>
        </p:nvSpPr>
        <p:spPr/>
        <p:txBody>
          <a:bodyPr/>
          <a:lstStyle/>
          <a:p>
            <a:pPr marL="0" indent="0">
              <a:buNone/>
            </a:pPr>
            <a:r>
              <a:rPr lang="da-DK" sz="2400" dirty="0">
                <a:solidFill>
                  <a:srgbClr val="FF0000"/>
                </a:solidFill>
              </a:rPr>
              <a:t>Væk fra </a:t>
            </a:r>
          </a:p>
          <a:p>
            <a:r>
              <a:rPr lang="da-DK" sz="2000" dirty="0">
                <a:solidFill>
                  <a:srgbClr val="FF0000"/>
                </a:solidFill>
              </a:rPr>
              <a:t>Fravær af viden og professionsfaglighed på de øverste niveauer</a:t>
            </a:r>
          </a:p>
          <a:p>
            <a:r>
              <a:rPr lang="da-DK" sz="2000" dirty="0">
                <a:solidFill>
                  <a:srgbClr val="FF0000"/>
                </a:solidFill>
              </a:rPr>
              <a:t>Incitamentstænkning og markedstænkning dominerer</a:t>
            </a:r>
          </a:p>
          <a:p>
            <a:r>
              <a:rPr lang="da-DK" sz="2000" dirty="0">
                <a:solidFill>
                  <a:srgbClr val="FF0000"/>
                </a:solidFill>
              </a:rPr>
              <a:t>Ledelse som management – i en konstant forandringskultur</a:t>
            </a:r>
          </a:p>
          <a:p>
            <a:r>
              <a:rPr lang="da-DK" sz="2000" dirty="0">
                <a:solidFill>
                  <a:srgbClr val="FF0000"/>
                </a:solidFill>
              </a:rPr>
              <a:t>Staten som manipulerende - ikke god – længere… </a:t>
            </a:r>
          </a:p>
          <a:p>
            <a:pPr>
              <a:buFont typeface="Wingdings" panose="05000000000000000000" pitchFamily="2" charset="2"/>
              <a:buChar char="Ø"/>
            </a:pPr>
            <a:endParaRPr lang="da-DK" sz="2400" dirty="0">
              <a:solidFill>
                <a:srgbClr val="FF0000"/>
              </a:solidFill>
            </a:endParaRPr>
          </a:p>
          <a:p>
            <a:pPr marL="0" indent="0">
              <a:buNone/>
            </a:pPr>
            <a:endParaRPr lang="da-DK" sz="2400" dirty="0"/>
          </a:p>
        </p:txBody>
      </p:sp>
      <p:sp>
        <p:nvSpPr>
          <p:cNvPr id="5" name="Pladsholder til indhold 4"/>
          <p:cNvSpPr>
            <a:spLocks noGrp="1"/>
          </p:cNvSpPr>
          <p:nvPr>
            <p:ph sz="half" idx="2"/>
          </p:nvPr>
        </p:nvSpPr>
        <p:spPr/>
        <p:txBody>
          <a:bodyPr/>
          <a:lstStyle/>
          <a:p>
            <a:pPr>
              <a:buFont typeface="Wingdings" panose="05000000000000000000" pitchFamily="2" charset="2"/>
              <a:buChar char="Ø"/>
            </a:pPr>
            <a:r>
              <a:rPr lang="da-DK" sz="2400" dirty="0">
                <a:solidFill>
                  <a:srgbClr val="00B050"/>
                </a:solidFill>
              </a:rPr>
              <a:t>Faglighed som grundlag for politik</a:t>
            </a:r>
          </a:p>
          <a:p>
            <a:pPr lvl="1">
              <a:buFont typeface="Arial" panose="020B0604020202020204" pitchFamily="34" charset="0"/>
              <a:buChar char="•"/>
            </a:pPr>
            <a:r>
              <a:rPr lang="da-DK" sz="2000" dirty="0">
                <a:solidFill>
                  <a:srgbClr val="00B050"/>
                </a:solidFill>
              </a:rPr>
              <a:t>Ministre med fagliglig-politiske ”viceministre”</a:t>
            </a:r>
          </a:p>
          <a:p>
            <a:pPr lvl="1">
              <a:buFont typeface="Arial" panose="020B0604020202020204" pitchFamily="34" charset="0"/>
              <a:buChar char="•"/>
            </a:pPr>
            <a:r>
              <a:rPr lang="da-DK" sz="2000" dirty="0">
                <a:solidFill>
                  <a:srgbClr val="00B050"/>
                </a:solidFill>
              </a:rPr>
              <a:t>Folketinget med uafhængig faglig viden</a:t>
            </a:r>
          </a:p>
          <a:p>
            <a:pPr>
              <a:buFont typeface="Wingdings" panose="05000000000000000000" pitchFamily="2" charset="2"/>
              <a:buChar char="Ø"/>
            </a:pPr>
            <a:r>
              <a:rPr lang="da-DK" sz="2400" dirty="0">
                <a:solidFill>
                  <a:srgbClr val="00B050"/>
                </a:solidFill>
              </a:rPr>
              <a:t>Afskaf incitaments-tænkning</a:t>
            </a:r>
          </a:p>
          <a:p>
            <a:pPr>
              <a:buFont typeface="Wingdings" panose="05000000000000000000" pitchFamily="2" charset="2"/>
              <a:buChar char="Ø"/>
            </a:pPr>
            <a:r>
              <a:rPr lang="da-DK" sz="2400" dirty="0">
                <a:solidFill>
                  <a:srgbClr val="00B050"/>
                </a:solidFill>
              </a:rPr>
              <a:t>Ledelsesrekruttering på tværs af det offentlige</a:t>
            </a:r>
          </a:p>
          <a:p>
            <a:pPr>
              <a:buFont typeface="Wingdings" panose="05000000000000000000" pitchFamily="2" charset="2"/>
              <a:buChar char="Ø"/>
            </a:pPr>
            <a:r>
              <a:rPr lang="da-DK" sz="2400" dirty="0">
                <a:solidFill>
                  <a:srgbClr val="00B050"/>
                </a:solidFill>
              </a:rPr>
              <a:t>Bedre offentlighedslov</a:t>
            </a:r>
          </a:p>
        </p:txBody>
      </p:sp>
      <p:sp>
        <p:nvSpPr>
          <p:cNvPr id="4" name="Pladsholder til dato 3"/>
          <p:cNvSpPr>
            <a:spLocks noGrp="1"/>
          </p:cNvSpPr>
          <p:nvPr>
            <p:ph type="dt" sz="half" idx="10"/>
          </p:nvPr>
        </p:nvSpPr>
        <p:spPr/>
        <p:txBody>
          <a:bodyPr/>
          <a:lstStyle/>
          <a:p>
            <a:pPr>
              <a:defRPr/>
            </a:pPr>
            <a:r>
              <a:rPr lang="da-DK"/>
              <a:t>© Knud Aarup</a:t>
            </a:r>
          </a:p>
        </p:txBody>
      </p:sp>
    </p:spTree>
    <p:extLst>
      <p:ext uri="{BB962C8B-B14F-4D97-AF65-F5344CB8AC3E}">
        <p14:creationId xmlns:p14="http://schemas.microsoft.com/office/powerpoint/2010/main" val="1096633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ctrTitle" idx="4294967295"/>
          </p:nvPr>
        </p:nvSpPr>
        <p:spPr>
          <a:xfrm>
            <a:off x="900113" y="1412875"/>
            <a:ext cx="7200900" cy="3887788"/>
          </a:xfrm>
          <a:solidFill>
            <a:srgbClr val="595959"/>
          </a:solidFill>
        </p:spPr>
        <p:txBody>
          <a:bodyPr anchor="t"/>
          <a:lstStyle/>
          <a:p>
            <a:pPr algn="l"/>
            <a:br>
              <a:rPr lang="da-DK" sz="2800">
                <a:solidFill>
                  <a:srgbClr val="FFFF00"/>
                </a:solidFill>
              </a:rPr>
            </a:br>
            <a:br>
              <a:rPr lang="da-DK" sz="2800">
                <a:solidFill>
                  <a:srgbClr val="FFFF00"/>
                </a:solidFill>
              </a:rPr>
            </a:br>
            <a:endParaRPr lang="da-DK" sz="2400"/>
          </a:p>
        </p:txBody>
      </p:sp>
      <p:sp>
        <p:nvSpPr>
          <p:cNvPr id="4" name="Pladsholder til dato 3"/>
          <p:cNvSpPr txBox="1">
            <a:spLocks noGrp="1"/>
          </p:cNvSpPr>
          <p:nvPr/>
        </p:nvSpPr>
        <p:spPr bwMode="auto">
          <a:xfrm>
            <a:off x="179388" y="6589713"/>
            <a:ext cx="2133600" cy="268287"/>
          </a:xfrm>
          <a:prstGeom prst="rect">
            <a:avLst/>
          </a:prstGeom>
          <a:noFill/>
          <a:ln>
            <a:miter lim="800000"/>
            <a:headEnd/>
            <a:tailEnd/>
          </a:ln>
        </p:spPr>
        <p:txBody>
          <a:bodyPr/>
          <a:lstStyle/>
          <a:p>
            <a:pPr>
              <a:defRPr/>
            </a:pPr>
            <a:r>
              <a:rPr lang="da-DK" sz="1000">
                <a:latin typeface="+mn-lt"/>
              </a:rPr>
              <a:t>© Knud Aarup</a:t>
            </a:r>
          </a:p>
        </p:txBody>
      </p:sp>
      <p:sp>
        <p:nvSpPr>
          <p:cNvPr id="31748" name="Rectangle 3"/>
          <p:cNvSpPr>
            <a:spLocks noGrp="1" noChangeArrowheads="1"/>
          </p:cNvSpPr>
          <p:nvPr>
            <p:ph type="subTitle" idx="4294967295"/>
          </p:nvPr>
        </p:nvSpPr>
        <p:spPr>
          <a:xfrm>
            <a:off x="1077913" y="2552700"/>
            <a:ext cx="6584950" cy="1109663"/>
          </a:xfrm>
        </p:spPr>
        <p:txBody>
          <a:bodyPr/>
          <a:lstStyle/>
          <a:p>
            <a:pPr marL="0" indent="0" algn="ctr">
              <a:buFontTx/>
              <a:buNone/>
            </a:pPr>
            <a:r>
              <a:rPr lang="da-DK" dirty="0">
                <a:solidFill>
                  <a:srgbClr val="FFFF00"/>
                </a:solidFill>
              </a:rPr>
              <a:t>Genopdage civilsamfundets  rolle</a:t>
            </a:r>
          </a:p>
        </p:txBody>
      </p:sp>
    </p:spTree>
    <p:extLst>
      <p:ext uri="{BB962C8B-B14F-4D97-AF65-F5344CB8AC3E}">
        <p14:creationId xmlns:p14="http://schemas.microsoft.com/office/powerpoint/2010/main" val="26192124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Hvordan var det nu det var?</a:t>
            </a:r>
          </a:p>
        </p:txBody>
      </p:sp>
      <p:pic>
        <p:nvPicPr>
          <p:cNvPr id="7" name="Pladsholder til indhold 6"/>
          <p:cNvPicPr>
            <a:picLocks noGrp="1" noChangeAspect="1"/>
          </p:cNvPicPr>
          <p:nvPr>
            <p:ph sz="half" idx="1"/>
          </p:nvPr>
        </p:nvPicPr>
        <p:blipFill>
          <a:blip r:embed="rId2"/>
          <a:stretch>
            <a:fillRect/>
          </a:stretch>
        </p:blipFill>
        <p:spPr>
          <a:xfrm>
            <a:off x="457201" y="1600200"/>
            <a:ext cx="1396314" cy="2060507"/>
          </a:xfrm>
          <a:prstGeom prst="rect">
            <a:avLst/>
          </a:prstGeom>
        </p:spPr>
      </p:pic>
      <p:sp>
        <p:nvSpPr>
          <p:cNvPr id="9" name="Pladsholder til indhold 8"/>
          <p:cNvSpPr>
            <a:spLocks noGrp="1"/>
          </p:cNvSpPr>
          <p:nvPr>
            <p:ph sz="half" idx="2"/>
          </p:nvPr>
        </p:nvSpPr>
        <p:spPr>
          <a:xfrm>
            <a:off x="3608173" y="1417638"/>
            <a:ext cx="5078627" cy="2824849"/>
          </a:xfrm>
        </p:spPr>
        <p:txBody>
          <a:bodyPr/>
          <a:lstStyle/>
          <a:p>
            <a:pPr marL="0" indent="0">
              <a:buNone/>
            </a:pPr>
            <a:r>
              <a:rPr lang="da-DK" sz="2000" dirty="0"/>
              <a:t>Præmieselskabet for Plejemødre (1861)</a:t>
            </a:r>
          </a:p>
          <a:p>
            <a:r>
              <a:rPr lang="da-DK" sz="1800" dirty="0"/>
              <a:t>Fra ”Englemagere” til kontrollerede plejemødre</a:t>
            </a:r>
          </a:p>
          <a:p>
            <a:r>
              <a:rPr lang="da-DK" sz="1800" dirty="0"/>
              <a:t>1886: 46% 1888: 85%</a:t>
            </a:r>
          </a:p>
          <a:p>
            <a:r>
              <a:rPr lang="da-DK" sz="1800" dirty="0"/>
              <a:t>Arbejdede for lovpligtig tilsyn</a:t>
            </a:r>
          </a:p>
          <a:p>
            <a:r>
              <a:rPr lang="da-DK" sz="1800" dirty="0"/>
              <a:t>1894 – offentligt lønnede plejemødre underlagt offentligt tilsyn</a:t>
            </a:r>
          </a:p>
        </p:txBody>
      </p:sp>
      <p:sp>
        <p:nvSpPr>
          <p:cNvPr id="4" name="Pladsholder til dato 3"/>
          <p:cNvSpPr>
            <a:spLocks noGrp="1"/>
          </p:cNvSpPr>
          <p:nvPr>
            <p:ph type="dt" sz="half" idx="10"/>
          </p:nvPr>
        </p:nvSpPr>
        <p:spPr/>
        <p:txBody>
          <a:bodyPr/>
          <a:lstStyle/>
          <a:p>
            <a:pPr>
              <a:defRPr/>
            </a:pPr>
            <a:r>
              <a:rPr lang="da-DK" dirty="0"/>
              <a:t>© Knud Aarup</a:t>
            </a:r>
          </a:p>
        </p:txBody>
      </p:sp>
      <p:pic>
        <p:nvPicPr>
          <p:cNvPr id="8" name="Billede 7"/>
          <p:cNvPicPr>
            <a:picLocks noChangeAspect="1"/>
          </p:cNvPicPr>
          <p:nvPr/>
        </p:nvPicPr>
        <p:blipFill>
          <a:blip r:embed="rId3"/>
          <a:stretch>
            <a:fillRect/>
          </a:stretch>
        </p:blipFill>
        <p:spPr>
          <a:xfrm>
            <a:off x="1942285" y="1600200"/>
            <a:ext cx="1499461" cy="2057400"/>
          </a:xfrm>
          <a:prstGeom prst="rect">
            <a:avLst/>
          </a:prstGeom>
        </p:spPr>
      </p:pic>
      <p:sp>
        <p:nvSpPr>
          <p:cNvPr id="10" name="Tekstfelt 9"/>
          <p:cNvSpPr txBox="1"/>
          <p:nvPr/>
        </p:nvSpPr>
        <p:spPr>
          <a:xfrm>
            <a:off x="400737" y="4046200"/>
            <a:ext cx="8437419" cy="2677656"/>
          </a:xfrm>
          <a:prstGeom prst="rect">
            <a:avLst/>
          </a:prstGeom>
          <a:noFill/>
        </p:spPr>
        <p:txBody>
          <a:bodyPr wrap="square" rtlCol="0">
            <a:spAutoFit/>
          </a:bodyPr>
          <a:lstStyle/>
          <a:p>
            <a:pPr marL="342900" indent="-342900">
              <a:buFont typeface="Wingdings" panose="05000000000000000000" pitchFamily="2" charset="2"/>
              <a:buChar char="Ø"/>
            </a:pPr>
            <a:r>
              <a:rPr lang="da-DK" sz="2400" dirty="0">
                <a:solidFill>
                  <a:srgbClr val="FF0000"/>
                </a:solidFill>
                <a:latin typeface="+mn-lt"/>
              </a:rPr>
              <a:t>Forløber for sundhedsplejen og tilsyn med familiepleje</a:t>
            </a:r>
          </a:p>
          <a:p>
            <a:pPr marL="742950" lvl="1" indent="-285750">
              <a:buFont typeface="Arial" panose="020B0604020202020204" pitchFamily="34" charset="0"/>
              <a:buChar char="•"/>
            </a:pPr>
            <a:r>
              <a:rPr lang="da-DK" dirty="0">
                <a:solidFill>
                  <a:srgbClr val="002060"/>
                </a:solidFill>
                <a:latin typeface="+mn-lt"/>
              </a:rPr>
              <a:t>Det er startet i civilsamfundet - Ikke som resultat af egeninteresse, men ud af personligt, moralsk stillingtagen – oplevelse af uretfærdighed</a:t>
            </a:r>
          </a:p>
          <a:p>
            <a:pPr marL="742950" lvl="1" indent="-285750">
              <a:buFont typeface="Arial" panose="020B0604020202020204" pitchFamily="34" charset="0"/>
              <a:buChar char="•"/>
            </a:pPr>
            <a:r>
              <a:rPr lang="da-DK" dirty="0">
                <a:solidFill>
                  <a:srgbClr val="002060"/>
                </a:solidFill>
                <a:latin typeface="+mn-lt"/>
              </a:rPr>
              <a:t>Senere overtaget af staten / det offentlige</a:t>
            </a:r>
          </a:p>
          <a:p>
            <a:pPr marL="342900" indent="-342900">
              <a:buFont typeface="Wingdings" panose="05000000000000000000" pitchFamily="2" charset="2"/>
              <a:buChar char="Ø"/>
            </a:pPr>
            <a:r>
              <a:rPr lang="da-DK" sz="2400" dirty="0">
                <a:solidFill>
                  <a:srgbClr val="FF0000"/>
                </a:solidFill>
                <a:latin typeface="+mn-lt"/>
              </a:rPr>
              <a:t>Sådan er det for alle velfærdssamfundets institutioner og sociale indsatser</a:t>
            </a:r>
            <a:endParaRPr lang="da-DK" sz="2000" dirty="0">
              <a:solidFill>
                <a:srgbClr val="002060"/>
              </a:solidFill>
              <a:latin typeface="+mn-lt"/>
            </a:endParaRPr>
          </a:p>
        </p:txBody>
      </p:sp>
    </p:spTree>
    <p:extLst>
      <p:ext uri="{BB962C8B-B14F-4D97-AF65-F5344CB8AC3E}">
        <p14:creationId xmlns:p14="http://schemas.microsoft.com/office/powerpoint/2010/main" val="210875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a-DK" dirty="0"/>
              <a:t>Det universelle velfærdssamfund er endeligt afskaffet</a:t>
            </a:r>
          </a:p>
        </p:txBody>
      </p:sp>
      <p:sp>
        <p:nvSpPr>
          <p:cNvPr id="7" name="Pladsholder til indhold 6"/>
          <p:cNvSpPr>
            <a:spLocks noGrp="1"/>
          </p:cNvSpPr>
          <p:nvPr>
            <p:ph sz="half" idx="1"/>
          </p:nvPr>
        </p:nvSpPr>
        <p:spPr/>
        <p:txBody>
          <a:bodyPr/>
          <a:lstStyle/>
          <a:p>
            <a:r>
              <a:rPr lang="da-DK" sz="2400" dirty="0"/>
              <a:t>Vi er ikke længere blandt top 10 i verdens lykkemålinger</a:t>
            </a:r>
          </a:p>
          <a:p>
            <a:r>
              <a:rPr lang="da-DK" sz="2400" dirty="0"/>
              <a:t>Store besparelser siden 10’erne</a:t>
            </a:r>
          </a:p>
          <a:p>
            <a:endParaRPr lang="da-DK" sz="2400" dirty="0"/>
          </a:p>
        </p:txBody>
      </p:sp>
      <p:sp>
        <p:nvSpPr>
          <p:cNvPr id="5" name="Pladsholder til dato 4"/>
          <p:cNvSpPr>
            <a:spLocks noGrp="1"/>
          </p:cNvSpPr>
          <p:nvPr>
            <p:ph type="dt" sz="half" idx="10"/>
          </p:nvPr>
        </p:nvSpPr>
        <p:spPr/>
        <p:txBody>
          <a:bodyPr/>
          <a:lstStyle/>
          <a:p>
            <a:pPr>
              <a:defRPr/>
            </a:pPr>
            <a:r>
              <a:rPr lang="da-DK"/>
              <a:t>© Knud Aarup</a:t>
            </a:r>
          </a:p>
        </p:txBody>
      </p:sp>
      <p:pic>
        <p:nvPicPr>
          <p:cNvPr id="10" name="Billede 9"/>
          <p:cNvPicPr>
            <a:picLocks noChangeAspect="1"/>
          </p:cNvPicPr>
          <p:nvPr/>
        </p:nvPicPr>
        <p:blipFill>
          <a:blip r:embed="rId2"/>
          <a:stretch>
            <a:fillRect/>
          </a:stretch>
        </p:blipFill>
        <p:spPr>
          <a:xfrm>
            <a:off x="457200" y="3605454"/>
            <a:ext cx="3652052" cy="2703271"/>
          </a:xfrm>
          <a:prstGeom prst="rect">
            <a:avLst/>
          </a:prstGeom>
        </p:spPr>
      </p:pic>
      <p:pic>
        <p:nvPicPr>
          <p:cNvPr id="11" name="Pladsholder til indhold 10"/>
          <p:cNvPicPr>
            <a:picLocks noGrp="1" noChangeAspect="1"/>
          </p:cNvPicPr>
          <p:nvPr>
            <p:ph sz="half" idx="2"/>
          </p:nvPr>
        </p:nvPicPr>
        <p:blipFill>
          <a:blip r:embed="rId3"/>
          <a:stretch>
            <a:fillRect/>
          </a:stretch>
        </p:blipFill>
        <p:spPr>
          <a:xfrm>
            <a:off x="4742141" y="1600200"/>
            <a:ext cx="3850718" cy="4525963"/>
          </a:xfrm>
          <a:prstGeom prst="rect">
            <a:avLst/>
          </a:prstGeom>
        </p:spPr>
      </p:pic>
    </p:spTree>
    <p:extLst>
      <p:ext uri="{BB962C8B-B14F-4D97-AF65-F5344CB8AC3E}">
        <p14:creationId xmlns:p14="http://schemas.microsoft.com/office/powerpoint/2010/main" val="16438991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Hvordan var det nu det var?</a:t>
            </a:r>
          </a:p>
        </p:txBody>
      </p:sp>
      <p:pic>
        <p:nvPicPr>
          <p:cNvPr id="7" name="Pladsholder til indhold 6"/>
          <p:cNvPicPr>
            <a:picLocks noGrp="1" noChangeAspect="1"/>
          </p:cNvPicPr>
          <p:nvPr>
            <p:ph sz="half" idx="1"/>
          </p:nvPr>
        </p:nvPicPr>
        <p:blipFill>
          <a:blip r:embed="rId2"/>
          <a:stretch>
            <a:fillRect/>
          </a:stretch>
        </p:blipFill>
        <p:spPr>
          <a:xfrm>
            <a:off x="457201" y="1600200"/>
            <a:ext cx="1396314" cy="2060507"/>
          </a:xfrm>
          <a:prstGeom prst="rect">
            <a:avLst/>
          </a:prstGeom>
        </p:spPr>
      </p:pic>
      <p:sp>
        <p:nvSpPr>
          <p:cNvPr id="9" name="Pladsholder til indhold 8"/>
          <p:cNvSpPr>
            <a:spLocks noGrp="1"/>
          </p:cNvSpPr>
          <p:nvPr>
            <p:ph sz="half" idx="2"/>
          </p:nvPr>
        </p:nvSpPr>
        <p:spPr>
          <a:xfrm>
            <a:off x="3608173" y="1600201"/>
            <a:ext cx="5078627" cy="2642286"/>
          </a:xfrm>
        </p:spPr>
        <p:txBody>
          <a:bodyPr/>
          <a:lstStyle/>
          <a:p>
            <a:pPr marL="0" indent="0">
              <a:buNone/>
            </a:pPr>
            <a:r>
              <a:rPr lang="da-DK" sz="2000" dirty="0"/>
              <a:t>Præmieselskabet for Plejemødre (1861)</a:t>
            </a:r>
          </a:p>
          <a:p>
            <a:r>
              <a:rPr lang="da-DK" sz="1800" dirty="0"/>
              <a:t>Fra ”Englemagere” til kontrollerede plejemødre</a:t>
            </a:r>
          </a:p>
          <a:p>
            <a:r>
              <a:rPr lang="da-DK" sz="1800" dirty="0"/>
              <a:t>1886: 46% 1888: 85%</a:t>
            </a:r>
          </a:p>
          <a:p>
            <a:r>
              <a:rPr lang="da-DK" sz="1800" dirty="0"/>
              <a:t>Arbejdede for lovpligtig tilsyn</a:t>
            </a:r>
          </a:p>
          <a:p>
            <a:r>
              <a:rPr lang="da-DK" sz="1800" dirty="0"/>
              <a:t>1894 – offentligt lønnede plejemødre underlagt offentligt tilsyn</a:t>
            </a:r>
          </a:p>
        </p:txBody>
      </p:sp>
      <p:sp>
        <p:nvSpPr>
          <p:cNvPr id="4" name="Pladsholder til dato 3"/>
          <p:cNvSpPr>
            <a:spLocks noGrp="1"/>
          </p:cNvSpPr>
          <p:nvPr>
            <p:ph type="dt" sz="half" idx="10"/>
          </p:nvPr>
        </p:nvSpPr>
        <p:spPr/>
        <p:txBody>
          <a:bodyPr/>
          <a:lstStyle/>
          <a:p>
            <a:pPr>
              <a:defRPr/>
            </a:pPr>
            <a:r>
              <a:rPr lang="da-DK"/>
              <a:t>© Knud Aarup</a:t>
            </a:r>
          </a:p>
        </p:txBody>
      </p:sp>
      <p:pic>
        <p:nvPicPr>
          <p:cNvPr id="8" name="Billede 7"/>
          <p:cNvPicPr>
            <a:picLocks noChangeAspect="1"/>
          </p:cNvPicPr>
          <p:nvPr/>
        </p:nvPicPr>
        <p:blipFill>
          <a:blip r:embed="rId3"/>
          <a:stretch>
            <a:fillRect/>
          </a:stretch>
        </p:blipFill>
        <p:spPr>
          <a:xfrm>
            <a:off x="1942285" y="1600200"/>
            <a:ext cx="1499461" cy="2057400"/>
          </a:xfrm>
          <a:prstGeom prst="rect">
            <a:avLst/>
          </a:prstGeom>
        </p:spPr>
      </p:pic>
      <p:sp>
        <p:nvSpPr>
          <p:cNvPr id="10" name="Tekstfelt 9"/>
          <p:cNvSpPr txBox="1"/>
          <p:nvPr/>
        </p:nvSpPr>
        <p:spPr>
          <a:xfrm>
            <a:off x="457200" y="4160258"/>
            <a:ext cx="8437419" cy="2246769"/>
          </a:xfrm>
          <a:prstGeom prst="rect">
            <a:avLst/>
          </a:prstGeom>
          <a:noFill/>
        </p:spPr>
        <p:txBody>
          <a:bodyPr wrap="square" rtlCol="0">
            <a:spAutoFit/>
          </a:bodyPr>
          <a:lstStyle/>
          <a:p>
            <a:r>
              <a:rPr lang="da-DK" sz="2000" dirty="0">
                <a:solidFill>
                  <a:srgbClr val="002060"/>
                </a:solidFill>
                <a:latin typeface="+mn-lt"/>
              </a:rPr>
              <a:t>Sådan er det for alle velfærdssamfundets institutioner og sociale indsatser</a:t>
            </a:r>
          </a:p>
          <a:p>
            <a:pPr marL="285750" indent="-285750">
              <a:buFont typeface="Wingdings" panose="05000000000000000000" pitchFamily="2" charset="2"/>
              <a:buChar char="Ø"/>
            </a:pPr>
            <a:endParaRPr lang="da-DK" sz="2000" dirty="0">
              <a:solidFill>
                <a:srgbClr val="002060"/>
              </a:solidFill>
              <a:latin typeface="+mn-lt"/>
            </a:endParaRPr>
          </a:p>
          <a:p>
            <a:pPr marL="285750" indent="-285750">
              <a:buFont typeface="Wingdings" panose="05000000000000000000" pitchFamily="2" charset="2"/>
              <a:buChar char="Ø"/>
            </a:pPr>
            <a:r>
              <a:rPr lang="da-DK" sz="2000" dirty="0">
                <a:solidFill>
                  <a:srgbClr val="002060"/>
                </a:solidFill>
                <a:latin typeface="+mn-lt"/>
              </a:rPr>
              <a:t>Det er startet i civilsamfundet </a:t>
            </a:r>
          </a:p>
          <a:p>
            <a:pPr marL="742950" lvl="1" indent="-285750">
              <a:buFont typeface="Arial" panose="020B0604020202020204" pitchFamily="34" charset="0"/>
              <a:buChar char="•"/>
            </a:pPr>
            <a:r>
              <a:rPr lang="da-DK" sz="2000" dirty="0">
                <a:solidFill>
                  <a:srgbClr val="002060"/>
                </a:solidFill>
                <a:latin typeface="+mn-lt"/>
              </a:rPr>
              <a:t>Ikke som resultat af egeninteresse, men ud af personligt, moralsk stillingtagen – oplevelse af uretfærdighed</a:t>
            </a:r>
          </a:p>
          <a:p>
            <a:pPr marL="285750" indent="-285750">
              <a:buFont typeface="Wingdings" panose="05000000000000000000" pitchFamily="2" charset="2"/>
              <a:buChar char="Ø"/>
            </a:pPr>
            <a:r>
              <a:rPr lang="da-DK" sz="2000" dirty="0">
                <a:solidFill>
                  <a:srgbClr val="002060"/>
                </a:solidFill>
                <a:latin typeface="+mn-lt"/>
              </a:rPr>
              <a:t>Senere overtaget af staten </a:t>
            </a:r>
          </a:p>
        </p:txBody>
      </p:sp>
      <p:sp>
        <p:nvSpPr>
          <p:cNvPr id="3" name="Rektangel 2"/>
          <p:cNvSpPr/>
          <p:nvPr/>
        </p:nvSpPr>
        <p:spPr>
          <a:xfrm rot="19842495">
            <a:off x="1047644" y="2459504"/>
            <a:ext cx="7048724" cy="1938992"/>
          </a:xfrm>
          <a:prstGeom prst="rect">
            <a:avLst/>
          </a:prstGeom>
        </p:spPr>
        <p:style>
          <a:lnRef idx="2">
            <a:schemeClr val="accent3"/>
          </a:lnRef>
          <a:fillRef idx="1">
            <a:schemeClr val="lt1"/>
          </a:fillRef>
          <a:effectRef idx="0">
            <a:schemeClr val="accent3"/>
          </a:effectRef>
          <a:fontRef idx="minor">
            <a:schemeClr val="dk1"/>
          </a:fontRef>
        </p:style>
        <p:txBody>
          <a:bodyPr wrap="none" lIns="91440" tIns="45720" rIns="91440" bIns="45720">
            <a:spAutoFit/>
          </a:bodyPr>
          <a:lstStyle/>
          <a:p>
            <a:pPr algn="ctr"/>
            <a:r>
              <a:rPr lang="da-DK" sz="6000" b="1" cap="none" spc="0" dirty="0">
                <a:ln w="22225">
                  <a:solidFill>
                    <a:schemeClr val="accent2"/>
                  </a:solidFill>
                  <a:prstDash val="solid"/>
                </a:ln>
                <a:solidFill>
                  <a:srgbClr val="FF0000"/>
                </a:solidFill>
                <a:effectLst/>
              </a:rPr>
              <a:t>Staten har ikke </a:t>
            </a:r>
            <a:br>
              <a:rPr lang="da-DK" sz="6000" b="1" cap="none" spc="0" dirty="0">
                <a:ln w="22225">
                  <a:solidFill>
                    <a:schemeClr val="accent2"/>
                  </a:solidFill>
                  <a:prstDash val="solid"/>
                </a:ln>
                <a:solidFill>
                  <a:srgbClr val="FF0000"/>
                </a:solidFill>
                <a:effectLst/>
              </a:rPr>
            </a:br>
            <a:r>
              <a:rPr lang="da-DK" sz="6000" b="1" cap="none" spc="0" dirty="0">
                <a:ln w="22225">
                  <a:solidFill>
                    <a:schemeClr val="accent2"/>
                  </a:solidFill>
                  <a:prstDash val="solid"/>
                </a:ln>
                <a:solidFill>
                  <a:srgbClr val="FF0000"/>
                </a:solidFill>
                <a:effectLst/>
              </a:rPr>
              <a:t>opfundet noget</a:t>
            </a:r>
          </a:p>
        </p:txBody>
      </p:sp>
    </p:spTree>
    <p:extLst>
      <p:ext uri="{BB962C8B-B14F-4D97-AF65-F5344CB8AC3E}">
        <p14:creationId xmlns:p14="http://schemas.microsoft.com/office/powerpoint/2010/main" val="35898965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00B050"/>
          </a:solidFill>
        </p:spPr>
        <p:txBody>
          <a:bodyPr/>
          <a:lstStyle/>
          <a:p>
            <a:r>
              <a:rPr lang="da-DK" dirty="0"/>
              <a:t>Genopdage civilsamfundets rolle</a:t>
            </a:r>
          </a:p>
        </p:txBody>
      </p:sp>
      <p:sp>
        <p:nvSpPr>
          <p:cNvPr id="3" name="Pladsholder til indhold 2"/>
          <p:cNvSpPr>
            <a:spLocks noGrp="1"/>
          </p:cNvSpPr>
          <p:nvPr>
            <p:ph sz="half" idx="1"/>
          </p:nvPr>
        </p:nvSpPr>
        <p:spPr/>
        <p:txBody>
          <a:bodyPr/>
          <a:lstStyle/>
          <a:p>
            <a:pPr marL="0" indent="0">
              <a:buNone/>
            </a:pPr>
            <a:r>
              <a:rPr lang="da-DK" dirty="0"/>
              <a:t>Balance mellem samfundets sektorer:</a:t>
            </a:r>
          </a:p>
          <a:p>
            <a:r>
              <a:rPr lang="da-DK" sz="2000" dirty="0"/>
              <a:t>Det offentlige</a:t>
            </a:r>
          </a:p>
          <a:p>
            <a:r>
              <a:rPr lang="da-DK" sz="2000" dirty="0"/>
              <a:t>Den private sektor</a:t>
            </a:r>
          </a:p>
          <a:p>
            <a:r>
              <a:rPr lang="da-DK" sz="2000" dirty="0"/>
              <a:t>Civilsamfundet</a:t>
            </a:r>
          </a:p>
          <a:p>
            <a:endParaRPr lang="da-DK" dirty="0"/>
          </a:p>
          <a:p>
            <a:pPr marL="0" indent="0">
              <a:buNone/>
            </a:pPr>
            <a:r>
              <a:rPr lang="da-DK" dirty="0"/>
              <a:t>Balance forudsætter uafhængighed:</a:t>
            </a:r>
          </a:p>
          <a:p>
            <a:pPr marL="0" indent="0">
              <a:buNone/>
            </a:pPr>
            <a:r>
              <a:rPr lang="da-DK" sz="2000" dirty="0"/>
              <a:t>? Civilsamfundet i lommen på det offentlige</a:t>
            </a:r>
          </a:p>
          <a:p>
            <a:endParaRPr lang="da-DK" dirty="0"/>
          </a:p>
        </p:txBody>
      </p:sp>
      <p:sp>
        <p:nvSpPr>
          <p:cNvPr id="4" name="Pladsholder til indhold 3"/>
          <p:cNvSpPr>
            <a:spLocks noGrp="1"/>
          </p:cNvSpPr>
          <p:nvPr>
            <p:ph sz="half" idx="2"/>
          </p:nvPr>
        </p:nvSpPr>
        <p:spPr/>
        <p:txBody>
          <a:bodyPr/>
          <a:lstStyle/>
          <a:p>
            <a:pPr marL="0" indent="0">
              <a:buNone/>
            </a:pPr>
            <a:r>
              <a:rPr lang="da-DK" dirty="0">
                <a:solidFill>
                  <a:srgbClr val="00B050"/>
                </a:solidFill>
              </a:rPr>
              <a:t>Et aktivt civilsamfund sikrer</a:t>
            </a:r>
          </a:p>
          <a:p>
            <a:pPr>
              <a:buFont typeface="Wingdings" panose="05000000000000000000" pitchFamily="2" charset="2"/>
              <a:buChar char="Ø"/>
            </a:pPr>
            <a:r>
              <a:rPr lang="da-DK" dirty="0">
                <a:solidFill>
                  <a:srgbClr val="00B050"/>
                </a:solidFill>
              </a:rPr>
              <a:t>Den kritiske røst</a:t>
            </a:r>
          </a:p>
          <a:p>
            <a:pPr>
              <a:buFont typeface="Wingdings" panose="05000000000000000000" pitchFamily="2" charset="2"/>
              <a:buChar char="Ø"/>
            </a:pPr>
            <a:r>
              <a:rPr lang="da-DK" dirty="0">
                <a:solidFill>
                  <a:srgbClr val="00B050"/>
                </a:solidFill>
              </a:rPr>
              <a:t>Den innovative aktør</a:t>
            </a:r>
          </a:p>
          <a:p>
            <a:pPr>
              <a:buFont typeface="Wingdings" panose="05000000000000000000" pitchFamily="2" charset="2"/>
              <a:buChar char="Ø"/>
            </a:pPr>
            <a:endParaRPr lang="da-DK" dirty="0">
              <a:solidFill>
                <a:srgbClr val="00B050"/>
              </a:solidFill>
            </a:endParaRPr>
          </a:p>
          <a:p>
            <a:pPr>
              <a:buFont typeface="Wingdings" panose="05000000000000000000" pitchFamily="2" charset="2"/>
              <a:buChar char="Ø"/>
            </a:pPr>
            <a:r>
              <a:rPr lang="da-DK" dirty="0">
                <a:solidFill>
                  <a:srgbClr val="00B050"/>
                </a:solidFill>
              </a:rPr>
              <a:t>Nytænkning af det fælles og det personlige ansvar</a:t>
            </a:r>
          </a:p>
        </p:txBody>
      </p:sp>
      <p:sp>
        <p:nvSpPr>
          <p:cNvPr id="5" name="Pladsholder til dato 4"/>
          <p:cNvSpPr>
            <a:spLocks noGrp="1"/>
          </p:cNvSpPr>
          <p:nvPr>
            <p:ph type="dt" sz="half" idx="10"/>
          </p:nvPr>
        </p:nvSpPr>
        <p:spPr/>
        <p:txBody>
          <a:bodyPr/>
          <a:lstStyle/>
          <a:p>
            <a:pPr>
              <a:defRPr/>
            </a:pPr>
            <a:r>
              <a:rPr lang="da-DK"/>
              <a:t>© Knud Aarup</a:t>
            </a:r>
          </a:p>
        </p:txBody>
      </p:sp>
    </p:spTree>
    <p:extLst>
      <p:ext uri="{BB962C8B-B14F-4D97-AF65-F5344CB8AC3E}">
        <p14:creationId xmlns:p14="http://schemas.microsoft.com/office/powerpoint/2010/main" val="2173996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ctrTitle" idx="4294967295"/>
          </p:nvPr>
        </p:nvSpPr>
        <p:spPr>
          <a:xfrm>
            <a:off x="900113" y="1412875"/>
            <a:ext cx="7200900" cy="3887788"/>
          </a:xfrm>
          <a:solidFill>
            <a:srgbClr val="595959"/>
          </a:solidFill>
        </p:spPr>
        <p:txBody>
          <a:bodyPr anchor="t"/>
          <a:lstStyle/>
          <a:p>
            <a:pPr algn="l"/>
            <a:br>
              <a:rPr lang="da-DK" sz="2800">
                <a:solidFill>
                  <a:srgbClr val="FFFF00"/>
                </a:solidFill>
              </a:rPr>
            </a:br>
            <a:br>
              <a:rPr lang="da-DK" sz="2800">
                <a:solidFill>
                  <a:srgbClr val="FFFF00"/>
                </a:solidFill>
              </a:rPr>
            </a:br>
            <a:endParaRPr lang="da-DK" sz="2400"/>
          </a:p>
        </p:txBody>
      </p:sp>
      <p:sp>
        <p:nvSpPr>
          <p:cNvPr id="4" name="Pladsholder til dato 3"/>
          <p:cNvSpPr txBox="1">
            <a:spLocks noGrp="1"/>
          </p:cNvSpPr>
          <p:nvPr/>
        </p:nvSpPr>
        <p:spPr bwMode="auto">
          <a:xfrm>
            <a:off x="179388" y="6589713"/>
            <a:ext cx="2133600" cy="268287"/>
          </a:xfrm>
          <a:prstGeom prst="rect">
            <a:avLst/>
          </a:prstGeom>
          <a:noFill/>
          <a:ln>
            <a:miter lim="800000"/>
            <a:headEnd/>
            <a:tailEnd/>
          </a:ln>
        </p:spPr>
        <p:txBody>
          <a:bodyPr/>
          <a:lstStyle/>
          <a:p>
            <a:pPr>
              <a:defRPr/>
            </a:pPr>
            <a:r>
              <a:rPr lang="da-DK" sz="1000">
                <a:latin typeface="+mn-lt"/>
              </a:rPr>
              <a:t>© Knud Aarup</a:t>
            </a:r>
          </a:p>
        </p:txBody>
      </p:sp>
      <p:sp>
        <p:nvSpPr>
          <p:cNvPr id="31748" name="Rectangle 3"/>
          <p:cNvSpPr>
            <a:spLocks noGrp="1" noChangeArrowheads="1"/>
          </p:cNvSpPr>
          <p:nvPr>
            <p:ph type="subTitle" idx="4294967295"/>
          </p:nvPr>
        </p:nvSpPr>
        <p:spPr>
          <a:xfrm>
            <a:off x="1077913" y="2552700"/>
            <a:ext cx="6584950" cy="1109663"/>
          </a:xfrm>
        </p:spPr>
        <p:txBody>
          <a:bodyPr/>
          <a:lstStyle/>
          <a:p>
            <a:pPr marL="0" indent="0" algn="ctr">
              <a:buFontTx/>
              <a:buNone/>
            </a:pPr>
            <a:r>
              <a:rPr lang="da-DK" dirty="0">
                <a:solidFill>
                  <a:srgbClr val="FFFF00"/>
                </a:solidFill>
              </a:rPr>
              <a:t>Genfinde socialpolitikkens rolle (i konkurrencestaten)</a:t>
            </a:r>
          </a:p>
        </p:txBody>
      </p:sp>
    </p:spTree>
    <p:extLst>
      <p:ext uri="{BB962C8B-B14F-4D97-AF65-F5344CB8AC3E}">
        <p14:creationId xmlns:p14="http://schemas.microsoft.com/office/powerpoint/2010/main" val="13928569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Socialpolitikken har mistet betydning</a:t>
            </a:r>
          </a:p>
        </p:txBody>
      </p:sp>
      <p:sp>
        <p:nvSpPr>
          <p:cNvPr id="3" name="Pladsholder til indhold 2"/>
          <p:cNvSpPr>
            <a:spLocks noGrp="1"/>
          </p:cNvSpPr>
          <p:nvPr>
            <p:ph idx="1"/>
          </p:nvPr>
        </p:nvSpPr>
        <p:spPr>
          <a:xfrm>
            <a:off x="457200" y="1600200"/>
            <a:ext cx="6191794" cy="4525963"/>
          </a:xfrm>
        </p:spPr>
        <p:txBody>
          <a:bodyPr/>
          <a:lstStyle/>
          <a:p>
            <a:r>
              <a:rPr lang="da-DK" sz="2000" dirty="0" err="1"/>
              <a:t>SATS-puljen</a:t>
            </a:r>
            <a:r>
              <a:rPr lang="da-DK" sz="2000" dirty="0"/>
              <a:t> har fjerner det politiske ansvar</a:t>
            </a:r>
          </a:p>
          <a:p>
            <a:r>
              <a:rPr lang="da-DK" sz="2000" dirty="0"/>
              <a:t>Socialpolitikken er blevet et sted for nye eller ”betydningsløse” politikere</a:t>
            </a:r>
          </a:p>
          <a:p>
            <a:pPr lvl="1"/>
            <a:r>
              <a:rPr lang="da-DK" sz="1600" dirty="0"/>
              <a:t>Socialministeriet er en ”svingdør”- 5 socialministre på 5 år </a:t>
            </a:r>
          </a:p>
          <a:p>
            <a:pPr lvl="2"/>
            <a:r>
              <a:rPr lang="da-DK" sz="1200" dirty="0"/>
              <a:t>Ingen kontinuitet – ingen gennemslagskraft</a:t>
            </a:r>
          </a:p>
          <a:p>
            <a:pPr lvl="2"/>
            <a:r>
              <a:rPr lang="da-DK" sz="1200" dirty="0"/>
              <a:t>Mange skift i ledelsen (</a:t>
            </a:r>
            <a:r>
              <a:rPr lang="da-DK" sz="1200" dirty="0" err="1"/>
              <a:t>dep.chefer</a:t>
            </a:r>
            <a:r>
              <a:rPr lang="da-DK" sz="1200" dirty="0"/>
              <a:t>, </a:t>
            </a:r>
            <a:r>
              <a:rPr lang="da-DK" sz="1200" dirty="0" err="1"/>
              <a:t>afd.chefer</a:t>
            </a:r>
            <a:r>
              <a:rPr lang="da-DK" sz="1200" dirty="0"/>
              <a:t>, kontorchefer)</a:t>
            </a:r>
          </a:p>
          <a:p>
            <a:pPr lvl="2"/>
            <a:r>
              <a:rPr lang="da-DK" sz="1200" dirty="0"/>
              <a:t>Stor personaleomsætning – &gt; 20% mod </a:t>
            </a:r>
            <a:r>
              <a:rPr lang="da-DK" sz="1200" dirty="0" err="1"/>
              <a:t>genm.for</a:t>
            </a:r>
            <a:r>
              <a:rPr lang="da-DK" sz="1200" dirty="0"/>
              <a:t> staten på </a:t>
            </a:r>
            <a:r>
              <a:rPr lang="da-DK" sz="1200" dirty="0" err="1"/>
              <a:t>ca</a:t>
            </a:r>
            <a:r>
              <a:rPr lang="da-DK" sz="1200" dirty="0"/>
              <a:t> 12%</a:t>
            </a:r>
          </a:p>
          <a:p>
            <a:pPr lvl="1"/>
            <a:r>
              <a:rPr lang="da-DK" sz="1600" dirty="0"/>
              <a:t>Lavt profillerede lokale politikere</a:t>
            </a:r>
          </a:p>
          <a:p>
            <a:pPr lvl="2"/>
            <a:r>
              <a:rPr lang="da-DK" sz="1200" dirty="0"/>
              <a:t>Er et sæde i socialudvalget ikke ofte 3./5. valget – ”Nå, kunne jeg ikke få andet”</a:t>
            </a:r>
            <a:endParaRPr lang="da-DK" sz="1600" dirty="0"/>
          </a:p>
          <a:p>
            <a:r>
              <a:rPr lang="da-DK" sz="2000" dirty="0"/>
              <a:t>Den årlige ”</a:t>
            </a:r>
            <a:r>
              <a:rPr lang="da-DK" sz="2000" dirty="0" err="1"/>
              <a:t>gavegivning</a:t>
            </a:r>
            <a:r>
              <a:rPr lang="da-DK" sz="2000" dirty="0"/>
              <a:t>”</a:t>
            </a:r>
          </a:p>
          <a:p>
            <a:pPr lvl="1"/>
            <a:r>
              <a:rPr lang="da-DK" sz="1400" dirty="0"/>
              <a:t>Gode handlinger til lokalområdet (”tartelet-pulje”) </a:t>
            </a:r>
          </a:p>
          <a:p>
            <a:r>
              <a:rPr lang="da-DK" sz="2000" dirty="0"/>
              <a:t>Men nu kommer der nye målsætninger … og redegørelser!</a:t>
            </a:r>
          </a:p>
        </p:txBody>
      </p:sp>
      <p:sp>
        <p:nvSpPr>
          <p:cNvPr id="4" name="Pladsholder til dato 3"/>
          <p:cNvSpPr>
            <a:spLocks noGrp="1"/>
          </p:cNvSpPr>
          <p:nvPr>
            <p:ph type="dt" sz="half" idx="10"/>
          </p:nvPr>
        </p:nvSpPr>
        <p:spPr/>
        <p:txBody>
          <a:bodyPr/>
          <a:lstStyle/>
          <a:p>
            <a:pPr>
              <a:defRPr/>
            </a:pPr>
            <a:r>
              <a:rPr lang="da-DK"/>
              <a:t>© Knud Aarup</a:t>
            </a:r>
          </a:p>
        </p:txBody>
      </p:sp>
      <p:pic>
        <p:nvPicPr>
          <p:cNvPr id="5" name="Billede 4"/>
          <p:cNvPicPr>
            <a:picLocks noChangeAspect="1"/>
          </p:cNvPicPr>
          <p:nvPr/>
        </p:nvPicPr>
        <p:blipFill>
          <a:blip r:embed="rId2"/>
          <a:stretch>
            <a:fillRect/>
          </a:stretch>
        </p:blipFill>
        <p:spPr>
          <a:xfrm>
            <a:off x="6988629" y="3863181"/>
            <a:ext cx="1698171" cy="2414537"/>
          </a:xfrm>
          <a:prstGeom prst="rect">
            <a:avLst/>
          </a:prstGeom>
        </p:spPr>
      </p:pic>
      <p:pic>
        <p:nvPicPr>
          <p:cNvPr id="6" name="Billede 5"/>
          <p:cNvPicPr>
            <a:picLocks noChangeAspect="1"/>
          </p:cNvPicPr>
          <p:nvPr/>
        </p:nvPicPr>
        <p:blipFill>
          <a:blip r:embed="rId3"/>
          <a:stretch>
            <a:fillRect/>
          </a:stretch>
        </p:blipFill>
        <p:spPr>
          <a:xfrm>
            <a:off x="6988629" y="1600199"/>
            <a:ext cx="1698171" cy="2403149"/>
          </a:xfrm>
          <a:prstGeom prst="rect">
            <a:avLst/>
          </a:prstGeom>
        </p:spPr>
      </p:pic>
    </p:spTree>
    <p:extLst>
      <p:ext uri="{BB962C8B-B14F-4D97-AF65-F5344CB8AC3E}">
        <p14:creationId xmlns:p14="http://schemas.microsoft.com/office/powerpoint/2010/main" val="2090112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Willy Brandt</a:t>
            </a:r>
          </a:p>
        </p:txBody>
      </p:sp>
      <p:sp>
        <p:nvSpPr>
          <p:cNvPr id="3" name="Pladsholder til indhold 2"/>
          <p:cNvSpPr>
            <a:spLocks noGrp="1"/>
          </p:cNvSpPr>
          <p:nvPr>
            <p:ph idx="1"/>
          </p:nvPr>
        </p:nvSpPr>
        <p:spPr>
          <a:xfrm>
            <a:off x="457200" y="1911178"/>
            <a:ext cx="8229600" cy="4214985"/>
          </a:xfrm>
        </p:spPr>
        <p:txBody>
          <a:bodyPr/>
          <a:lstStyle/>
          <a:p>
            <a:pPr marL="0" indent="0">
              <a:buNone/>
            </a:pPr>
            <a:r>
              <a:rPr lang="da-DK" sz="2400" i="1" dirty="0"/>
              <a:t>”Historisk har der aldrig været et alternativ til socialpolitik. Virkede den ikke, var grundlaget for demokratiet i fare eller allerede afskaffet. Når man stillede spørgsmålstegn ved socialpolitik eller var ved at afskaffe den, var det forbundet med krig og den deraf følgende nød og død. Socialpolitik er derfor og har altid været en del af fredssikringen både indad til og udad til.” </a:t>
            </a:r>
          </a:p>
          <a:p>
            <a:pPr marL="0" indent="0">
              <a:buNone/>
            </a:pPr>
            <a:r>
              <a:rPr lang="da-DK" sz="2400" dirty="0"/>
              <a:t>Tale til Forbundsdagen 1969 </a:t>
            </a:r>
          </a:p>
        </p:txBody>
      </p:sp>
      <p:sp>
        <p:nvSpPr>
          <p:cNvPr id="4" name="Pladsholder til dato 3"/>
          <p:cNvSpPr>
            <a:spLocks noGrp="1"/>
          </p:cNvSpPr>
          <p:nvPr>
            <p:ph type="dt" sz="half" idx="10"/>
          </p:nvPr>
        </p:nvSpPr>
        <p:spPr/>
        <p:txBody>
          <a:bodyPr/>
          <a:lstStyle/>
          <a:p>
            <a:pPr>
              <a:defRPr/>
            </a:pPr>
            <a:r>
              <a:rPr lang="da-DK"/>
              <a:t>© Knud Aarup</a:t>
            </a:r>
          </a:p>
        </p:txBody>
      </p:sp>
    </p:spTree>
    <p:extLst>
      <p:ext uri="{BB962C8B-B14F-4D97-AF65-F5344CB8AC3E}">
        <p14:creationId xmlns:p14="http://schemas.microsoft.com/office/powerpoint/2010/main" val="260281305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a-DK" dirty="0"/>
              <a:t>Socialpolitik – ændret rolle?</a:t>
            </a:r>
          </a:p>
        </p:txBody>
      </p:sp>
      <p:sp>
        <p:nvSpPr>
          <p:cNvPr id="4" name="Pladsholder til indhold 3"/>
          <p:cNvSpPr>
            <a:spLocks noGrp="1"/>
          </p:cNvSpPr>
          <p:nvPr>
            <p:ph idx="1"/>
          </p:nvPr>
        </p:nvSpPr>
        <p:spPr>
          <a:xfrm>
            <a:off x="457200" y="1417638"/>
            <a:ext cx="8229600" cy="4708525"/>
          </a:xfrm>
        </p:spPr>
        <p:txBody>
          <a:bodyPr/>
          <a:lstStyle/>
          <a:p>
            <a:pPr marL="0" indent="0">
              <a:buNone/>
            </a:pPr>
            <a:r>
              <a:rPr lang="da-DK" sz="2000" dirty="0"/>
              <a:t>Ikke definition – men temaer – som sameksisterer:</a:t>
            </a:r>
          </a:p>
          <a:p>
            <a:r>
              <a:rPr lang="da-DK" sz="2000" dirty="0"/>
              <a:t>Rettet mod de, som ikke kan sikre sig gennem </a:t>
            </a:r>
            <a:r>
              <a:rPr lang="da-DK" sz="2000" dirty="0" err="1"/>
              <a:t>egenforsørgelse</a:t>
            </a:r>
            <a:endParaRPr lang="da-DK" sz="2000" dirty="0"/>
          </a:p>
          <a:p>
            <a:pPr lvl="1"/>
            <a:r>
              <a:rPr lang="da-DK" sz="1800" dirty="0"/>
              <a:t>Forsørgelse af ”værdigt trængende”</a:t>
            </a:r>
          </a:p>
          <a:p>
            <a:pPr lvl="1"/>
            <a:r>
              <a:rPr lang="da-DK" sz="1800" dirty="0"/>
              <a:t>Omsorg – til dels behandling </a:t>
            </a:r>
          </a:p>
          <a:p>
            <a:pPr lvl="1"/>
            <a:r>
              <a:rPr lang="da-DK" sz="1800" dirty="0"/>
              <a:t>Målgrupper: arbejdsløse, udsatte børn, unge, voksne mennesker med funktionsnedsættelser samt ældre </a:t>
            </a:r>
          </a:p>
          <a:p>
            <a:r>
              <a:rPr lang="da-DK" sz="2000" dirty="0"/>
              <a:t>Rettet mod at afværge negative konsekvenser af åben markedsøkonomi</a:t>
            </a:r>
          </a:p>
          <a:p>
            <a:pPr lvl="1"/>
            <a:r>
              <a:rPr lang="da-DK" sz="1800" dirty="0"/>
              <a:t>Fokus på forsørgelse og kompensation/ sygeforsikring samt revalidering</a:t>
            </a:r>
          </a:p>
          <a:p>
            <a:pPr lvl="1"/>
            <a:r>
              <a:rPr lang="da-DK" sz="1800" dirty="0"/>
              <a:t>Målgruppe: lønarbejdere</a:t>
            </a:r>
          </a:p>
          <a:p>
            <a:r>
              <a:rPr lang="da-DK" sz="2000" dirty="0"/>
              <a:t>Rettet mod sikring af sociale service i velfærdsstaten</a:t>
            </a:r>
          </a:p>
          <a:p>
            <a:pPr lvl="1"/>
            <a:r>
              <a:rPr lang="da-DK" sz="1800" dirty="0"/>
              <a:t>Fokus på universel adgang til offentlig service</a:t>
            </a:r>
          </a:p>
          <a:p>
            <a:pPr lvl="1"/>
            <a:r>
              <a:rPr lang="da-DK" sz="1800" dirty="0"/>
              <a:t>Målgruppe: alle</a:t>
            </a:r>
          </a:p>
          <a:p>
            <a:pPr lvl="1"/>
            <a:endParaRPr lang="da-DK" sz="1800" dirty="0"/>
          </a:p>
          <a:p>
            <a:pPr lvl="1"/>
            <a:endParaRPr lang="da-DK" sz="1800" dirty="0"/>
          </a:p>
        </p:txBody>
      </p:sp>
      <p:sp>
        <p:nvSpPr>
          <p:cNvPr id="2" name="Pladsholder til dato 1"/>
          <p:cNvSpPr>
            <a:spLocks noGrp="1"/>
          </p:cNvSpPr>
          <p:nvPr>
            <p:ph type="dt" sz="half" idx="10"/>
          </p:nvPr>
        </p:nvSpPr>
        <p:spPr/>
        <p:txBody>
          <a:bodyPr/>
          <a:lstStyle/>
          <a:p>
            <a:pPr>
              <a:defRPr/>
            </a:pPr>
            <a:r>
              <a:rPr lang="da-DK"/>
              <a:t>© Knud Aarup</a:t>
            </a:r>
          </a:p>
        </p:txBody>
      </p:sp>
    </p:spTree>
    <p:extLst>
      <p:ext uri="{BB962C8B-B14F-4D97-AF65-F5344CB8AC3E}">
        <p14:creationId xmlns:p14="http://schemas.microsoft.com/office/powerpoint/2010/main" val="314597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Socialpolitik i konkurrencestaten?</a:t>
            </a:r>
          </a:p>
        </p:txBody>
      </p:sp>
      <p:sp>
        <p:nvSpPr>
          <p:cNvPr id="3" name="Pladsholder til indhold 2"/>
          <p:cNvSpPr>
            <a:spLocks noGrp="1"/>
          </p:cNvSpPr>
          <p:nvPr>
            <p:ph idx="1"/>
          </p:nvPr>
        </p:nvSpPr>
        <p:spPr/>
        <p:txBody>
          <a:bodyPr/>
          <a:lstStyle/>
          <a:p>
            <a:r>
              <a:rPr lang="da-DK" sz="2400" dirty="0"/>
              <a:t>Kortest mulig vej til selvforsørgelse</a:t>
            </a:r>
          </a:p>
          <a:p>
            <a:pPr lvl="1"/>
            <a:r>
              <a:rPr lang="da-DK" sz="2000" dirty="0"/>
              <a:t>Fokus på arbejde som løsning på alt</a:t>
            </a:r>
          </a:p>
          <a:p>
            <a:pPr lvl="1"/>
            <a:r>
              <a:rPr lang="da-DK" sz="2000" dirty="0"/>
              <a:t>Alle er enten arbejdsmarkedsparate eller på vej til at blive det</a:t>
            </a:r>
          </a:p>
          <a:p>
            <a:pPr lvl="1"/>
            <a:r>
              <a:rPr lang="da-DK" sz="2000" dirty="0"/>
              <a:t>Restgruppe på mere eller mindre tålt ophold i offentlige institutioner</a:t>
            </a:r>
          </a:p>
          <a:p>
            <a:pPr lvl="1"/>
            <a:endParaRPr lang="da-DK" sz="2000" dirty="0"/>
          </a:p>
          <a:p>
            <a:pPr>
              <a:buFont typeface="Wingdings" panose="05000000000000000000" pitchFamily="2" charset="2"/>
              <a:buChar char="Ø"/>
            </a:pPr>
            <a:r>
              <a:rPr lang="da-DK" sz="2400" dirty="0">
                <a:solidFill>
                  <a:srgbClr val="FF0000"/>
                </a:solidFill>
              </a:rPr>
              <a:t>Findes der en anden vej for socialpolitikken i konkurrencestaten?</a:t>
            </a:r>
          </a:p>
          <a:p>
            <a:pPr lvl="1">
              <a:buFont typeface="Wingdings" panose="05000000000000000000" pitchFamily="2" charset="2"/>
              <a:buChar char="Ø"/>
            </a:pPr>
            <a:r>
              <a:rPr lang="da-DK" sz="2000" dirty="0">
                <a:solidFill>
                  <a:srgbClr val="FF0000"/>
                </a:solidFill>
              </a:rPr>
              <a:t>Sikring af arbejdskraftudbuddet gennem kompensationsstrategier, rehabilitering og udvikling af livsmestring</a:t>
            </a:r>
          </a:p>
          <a:p>
            <a:pPr lvl="1">
              <a:buFont typeface="Wingdings" panose="05000000000000000000" pitchFamily="2" charset="2"/>
              <a:buChar char="Ø"/>
            </a:pPr>
            <a:r>
              <a:rPr lang="da-DK" sz="2000" dirty="0">
                <a:solidFill>
                  <a:srgbClr val="FF0000"/>
                </a:solidFill>
              </a:rPr>
              <a:t>Sikring af mulighedsligheden i samfundet</a:t>
            </a:r>
          </a:p>
          <a:p>
            <a:pPr lvl="1">
              <a:buFont typeface="Wingdings" panose="05000000000000000000" pitchFamily="2" charset="2"/>
              <a:buChar char="Ø"/>
            </a:pPr>
            <a:r>
              <a:rPr lang="da-DK" sz="2000" dirty="0">
                <a:solidFill>
                  <a:srgbClr val="FF0000"/>
                </a:solidFill>
              </a:rPr>
              <a:t>Målgruppe: de dårligst stillede 20%</a:t>
            </a:r>
          </a:p>
        </p:txBody>
      </p:sp>
      <p:sp>
        <p:nvSpPr>
          <p:cNvPr id="4" name="Pladsholder til dato 3"/>
          <p:cNvSpPr>
            <a:spLocks noGrp="1"/>
          </p:cNvSpPr>
          <p:nvPr>
            <p:ph type="dt" sz="half" idx="10"/>
          </p:nvPr>
        </p:nvSpPr>
        <p:spPr/>
        <p:txBody>
          <a:bodyPr/>
          <a:lstStyle/>
          <a:p>
            <a:pPr>
              <a:defRPr/>
            </a:pPr>
            <a:r>
              <a:rPr lang="da-DK"/>
              <a:t>© Knud Aarup</a:t>
            </a:r>
          </a:p>
        </p:txBody>
      </p:sp>
    </p:spTree>
    <p:extLst>
      <p:ext uri="{BB962C8B-B14F-4D97-AF65-F5344CB8AC3E}">
        <p14:creationId xmlns:p14="http://schemas.microsoft.com/office/powerpoint/2010/main" val="3018302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a-DK" sz="3200" dirty="0"/>
              <a:t>Tage alvorligt: </a:t>
            </a:r>
            <a:br>
              <a:rPr lang="da-DK" sz="3200" dirty="0"/>
            </a:br>
            <a:r>
              <a:rPr lang="da-DK" sz="3200" dirty="0"/>
              <a:t>helhed og sammenhæng i indsatsen</a:t>
            </a:r>
          </a:p>
        </p:txBody>
      </p:sp>
      <p:sp>
        <p:nvSpPr>
          <p:cNvPr id="7" name="Pladsholder til indhold 6"/>
          <p:cNvSpPr>
            <a:spLocks noGrp="1"/>
          </p:cNvSpPr>
          <p:nvPr>
            <p:ph idx="1"/>
          </p:nvPr>
        </p:nvSpPr>
        <p:spPr>
          <a:xfrm>
            <a:off x="3822356" y="1600200"/>
            <a:ext cx="4864443" cy="2213919"/>
          </a:xfrm>
        </p:spPr>
        <p:txBody>
          <a:bodyPr/>
          <a:lstStyle/>
          <a:p>
            <a:pPr marL="0" indent="0">
              <a:buNone/>
            </a:pPr>
            <a:r>
              <a:rPr lang="da-DK" sz="2400" dirty="0"/>
              <a:t>Silo-handlinger:</a:t>
            </a:r>
          </a:p>
          <a:p>
            <a:r>
              <a:rPr lang="da-DK" sz="2400" dirty="0"/>
              <a:t>Specialisering og arbejdsdeling</a:t>
            </a:r>
          </a:p>
          <a:p>
            <a:r>
              <a:rPr lang="da-DK" sz="2400" dirty="0"/>
              <a:t>Styrings- og ansvarsfordeling</a:t>
            </a:r>
          </a:p>
        </p:txBody>
      </p:sp>
      <p:sp>
        <p:nvSpPr>
          <p:cNvPr id="5" name="Pladsholder til dato 4"/>
          <p:cNvSpPr>
            <a:spLocks noGrp="1"/>
          </p:cNvSpPr>
          <p:nvPr>
            <p:ph type="dt" sz="half" idx="10"/>
          </p:nvPr>
        </p:nvSpPr>
        <p:spPr/>
        <p:txBody>
          <a:bodyPr/>
          <a:lstStyle/>
          <a:p>
            <a:pPr>
              <a:defRPr/>
            </a:pPr>
            <a:r>
              <a:rPr lang="da-DK"/>
              <a:t>© Knud Aarup</a:t>
            </a:r>
          </a:p>
        </p:txBody>
      </p:sp>
      <p:pic>
        <p:nvPicPr>
          <p:cNvPr id="9" name="Billede 8"/>
          <p:cNvPicPr>
            <a:picLocks noChangeAspect="1"/>
          </p:cNvPicPr>
          <p:nvPr/>
        </p:nvPicPr>
        <p:blipFill>
          <a:blip r:embed="rId2"/>
          <a:stretch>
            <a:fillRect/>
          </a:stretch>
        </p:blipFill>
        <p:spPr>
          <a:xfrm>
            <a:off x="179388" y="1428554"/>
            <a:ext cx="3456085" cy="2575122"/>
          </a:xfrm>
          <a:prstGeom prst="rect">
            <a:avLst/>
          </a:prstGeom>
        </p:spPr>
      </p:pic>
      <p:sp>
        <p:nvSpPr>
          <p:cNvPr id="11" name="Venstre klammeparentes 10"/>
          <p:cNvSpPr/>
          <p:nvPr/>
        </p:nvSpPr>
        <p:spPr>
          <a:xfrm rot="16200000">
            <a:off x="4186883" y="1510912"/>
            <a:ext cx="214184" cy="5185721"/>
          </a:xfrm>
          <a:prstGeom prst="leftBrace">
            <a:avLst/>
          </a:prstGeom>
          <a:ln w="22225" cap="rnd">
            <a:solidFill>
              <a:schemeClr val="accent4"/>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da-DK"/>
          </a:p>
        </p:txBody>
      </p:sp>
      <p:sp>
        <p:nvSpPr>
          <p:cNvPr id="13" name="Tekstfelt 12"/>
          <p:cNvSpPr txBox="1"/>
          <p:nvPr/>
        </p:nvSpPr>
        <p:spPr>
          <a:xfrm>
            <a:off x="2281314" y="4649600"/>
            <a:ext cx="4025333" cy="954107"/>
          </a:xfrm>
          <a:prstGeom prst="rect">
            <a:avLst/>
          </a:prstGeom>
          <a:noFill/>
        </p:spPr>
        <p:txBody>
          <a:bodyPr wrap="none" rtlCol="0">
            <a:spAutoFit/>
          </a:bodyPr>
          <a:lstStyle/>
          <a:p>
            <a:pPr algn="ctr"/>
            <a:r>
              <a:rPr lang="da-DK" sz="2800" dirty="0">
                <a:solidFill>
                  <a:srgbClr val="006600"/>
                </a:solidFill>
                <a:latin typeface="+mn-lt"/>
              </a:rPr>
              <a:t>Totalitetssynspunktet</a:t>
            </a:r>
          </a:p>
          <a:p>
            <a:pPr algn="ctr"/>
            <a:r>
              <a:rPr lang="da-DK" sz="2800" dirty="0">
                <a:solidFill>
                  <a:srgbClr val="006600"/>
                </a:solidFill>
                <a:latin typeface="+mn-lt"/>
              </a:rPr>
              <a:t>Familiesynspunktet</a:t>
            </a:r>
          </a:p>
        </p:txBody>
      </p:sp>
      <p:sp>
        <p:nvSpPr>
          <p:cNvPr id="2" name="Tekstfelt 1"/>
          <p:cNvSpPr txBox="1"/>
          <p:nvPr/>
        </p:nvSpPr>
        <p:spPr>
          <a:xfrm>
            <a:off x="457200" y="1600200"/>
            <a:ext cx="1864613" cy="400110"/>
          </a:xfrm>
          <a:prstGeom prst="rect">
            <a:avLst/>
          </a:prstGeom>
          <a:noFill/>
        </p:spPr>
        <p:txBody>
          <a:bodyPr wrap="none" rtlCol="0">
            <a:spAutoFit/>
          </a:bodyPr>
          <a:lstStyle/>
          <a:p>
            <a:r>
              <a:rPr lang="da-DK" sz="2000" dirty="0">
                <a:solidFill>
                  <a:srgbClr val="FF0000"/>
                </a:solidFill>
                <a:latin typeface="+mn-lt"/>
              </a:rPr>
              <a:t>Silo struktur </a:t>
            </a:r>
          </a:p>
        </p:txBody>
      </p:sp>
      <p:sp>
        <p:nvSpPr>
          <p:cNvPr id="3" name="Højrepil 2"/>
          <p:cNvSpPr/>
          <p:nvPr/>
        </p:nvSpPr>
        <p:spPr>
          <a:xfrm>
            <a:off x="2205473" y="1737645"/>
            <a:ext cx="419563" cy="17299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Tekstfelt 3"/>
          <p:cNvSpPr txBox="1"/>
          <p:nvPr/>
        </p:nvSpPr>
        <p:spPr>
          <a:xfrm>
            <a:off x="3380904" y="4280268"/>
            <a:ext cx="2087431" cy="369332"/>
          </a:xfrm>
          <a:prstGeom prst="rect">
            <a:avLst/>
          </a:prstGeom>
          <a:noFill/>
        </p:spPr>
        <p:txBody>
          <a:bodyPr wrap="none" rtlCol="0">
            <a:spAutoFit/>
          </a:bodyPr>
          <a:lstStyle/>
          <a:p>
            <a:r>
              <a:rPr lang="da-DK" dirty="0">
                <a:solidFill>
                  <a:srgbClr val="FF0000"/>
                </a:solidFill>
                <a:latin typeface="+mn-lt"/>
              </a:rPr>
              <a:t>men vi glemmer</a:t>
            </a:r>
          </a:p>
        </p:txBody>
      </p:sp>
    </p:spTree>
    <p:extLst>
      <p:ext uri="{BB962C8B-B14F-4D97-AF65-F5344CB8AC3E}">
        <p14:creationId xmlns:p14="http://schemas.microsoft.com/office/powerpoint/2010/main" val="1792892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
                                            <p:txEl>
                                              <p:pRg st="0" end="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1" grpId="0" animBg="1"/>
      <p:bldP spid="2" grpId="0"/>
      <p:bldP spid="3" grpId="0" animBg="1"/>
      <p:bldP spid="4"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00B050"/>
          </a:solidFill>
        </p:spPr>
        <p:txBody>
          <a:bodyPr/>
          <a:lstStyle/>
          <a:p>
            <a:r>
              <a:rPr lang="da-DK" dirty="0"/>
              <a:t>Genfinde helhedsorienteringen</a:t>
            </a:r>
          </a:p>
        </p:txBody>
      </p:sp>
      <p:sp>
        <p:nvSpPr>
          <p:cNvPr id="5" name="Pladsholder til indhold 4"/>
          <p:cNvSpPr>
            <a:spLocks noGrp="1"/>
          </p:cNvSpPr>
          <p:nvPr>
            <p:ph sz="half" idx="1"/>
          </p:nvPr>
        </p:nvSpPr>
        <p:spPr/>
        <p:txBody>
          <a:bodyPr/>
          <a:lstStyle/>
          <a:p>
            <a:endParaRPr lang="da-DK" dirty="0"/>
          </a:p>
        </p:txBody>
      </p:sp>
      <p:sp>
        <p:nvSpPr>
          <p:cNvPr id="6" name="Pladsholder til indhold 5"/>
          <p:cNvSpPr>
            <a:spLocks noGrp="1"/>
          </p:cNvSpPr>
          <p:nvPr>
            <p:ph sz="half" idx="2"/>
          </p:nvPr>
        </p:nvSpPr>
        <p:spPr/>
        <p:txBody>
          <a:bodyPr/>
          <a:lstStyle/>
          <a:p>
            <a:pPr marL="0" indent="0">
              <a:buNone/>
            </a:pPr>
            <a:br>
              <a:rPr lang="da-DK" sz="1800" i="1" dirty="0"/>
            </a:br>
            <a:endParaRPr lang="da-DK" sz="1800" i="1" dirty="0"/>
          </a:p>
        </p:txBody>
      </p:sp>
      <p:sp>
        <p:nvSpPr>
          <p:cNvPr id="4" name="Pladsholder til dato 3"/>
          <p:cNvSpPr>
            <a:spLocks noGrp="1"/>
          </p:cNvSpPr>
          <p:nvPr>
            <p:ph type="dt" sz="half" idx="10"/>
          </p:nvPr>
        </p:nvSpPr>
        <p:spPr/>
        <p:txBody>
          <a:bodyPr/>
          <a:lstStyle/>
          <a:p>
            <a:pPr>
              <a:defRPr/>
            </a:pPr>
            <a:r>
              <a:rPr lang="da-DK"/>
              <a:t>© Knud Aarup</a:t>
            </a:r>
          </a:p>
        </p:txBody>
      </p:sp>
      <p:grpSp>
        <p:nvGrpSpPr>
          <p:cNvPr id="7" name="Gruppe 6"/>
          <p:cNvGrpSpPr/>
          <p:nvPr/>
        </p:nvGrpSpPr>
        <p:grpSpPr>
          <a:xfrm>
            <a:off x="274015" y="1600200"/>
            <a:ext cx="4404970" cy="4266643"/>
            <a:chOff x="1246187" y="1523997"/>
            <a:chExt cx="6201573" cy="5065716"/>
          </a:xfrm>
        </p:grpSpPr>
        <p:pic>
          <p:nvPicPr>
            <p:cNvPr id="8" name="Billede 7"/>
            <p:cNvPicPr>
              <a:picLocks noChangeAspect="1"/>
            </p:cNvPicPr>
            <p:nvPr/>
          </p:nvPicPr>
          <p:blipFill>
            <a:blip r:embed="rId2"/>
            <a:stretch>
              <a:fillRect/>
            </a:stretch>
          </p:blipFill>
          <p:spPr>
            <a:xfrm>
              <a:off x="1259836" y="1523997"/>
              <a:ext cx="6187924" cy="5065716"/>
            </a:xfrm>
            <a:prstGeom prst="rect">
              <a:avLst/>
            </a:prstGeom>
          </p:spPr>
        </p:pic>
        <p:cxnSp>
          <p:nvCxnSpPr>
            <p:cNvPr id="9" name="Lige forbindelse 8"/>
            <p:cNvCxnSpPr/>
            <p:nvPr/>
          </p:nvCxnSpPr>
          <p:spPr>
            <a:xfrm>
              <a:off x="2811439" y="3228144"/>
              <a:ext cx="1323833"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pic>
          <p:nvPicPr>
            <p:cNvPr id="10" name="Billede 9"/>
            <p:cNvPicPr>
              <a:picLocks noChangeAspect="1"/>
            </p:cNvPicPr>
            <p:nvPr/>
          </p:nvPicPr>
          <p:blipFill>
            <a:blip r:embed="rId3"/>
            <a:stretch>
              <a:fillRect/>
            </a:stretch>
          </p:blipFill>
          <p:spPr>
            <a:xfrm>
              <a:off x="5055467" y="3228144"/>
              <a:ext cx="2136903" cy="182642"/>
            </a:xfrm>
            <a:prstGeom prst="rect">
              <a:avLst/>
            </a:prstGeom>
          </p:spPr>
        </p:pic>
        <p:pic>
          <p:nvPicPr>
            <p:cNvPr id="11" name="Billede 10"/>
            <p:cNvPicPr>
              <a:picLocks noChangeAspect="1"/>
            </p:cNvPicPr>
            <p:nvPr/>
          </p:nvPicPr>
          <p:blipFill>
            <a:blip r:embed="rId3"/>
            <a:stretch>
              <a:fillRect/>
            </a:stretch>
          </p:blipFill>
          <p:spPr>
            <a:xfrm>
              <a:off x="4461482" y="3824857"/>
              <a:ext cx="2730888" cy="233410"/>
            </a:xfrm>
            <a:prstGeom prst="rect">
              <a:avLst/>
            </a:prstGeom>
          </p:spPr>
        </p:pic>
        <p:pic>
          <p:nvPicPr>
            <p:cNvPr id="12" name="Billede 11"/>
            <p:cNvPicPr>
              <a:picLocks noChangeAspect="1"/>
            </p:cNvPicPr>
            <p:nvPr/>
          </p:nvPicPr>
          <p:blipFill>
            <a:blip r:embed="rId3"/>
            <a:stretch>
              <a:fillRect/>
            </a:stretch>
          </p:blipFill>
          <p:spPr>
            <a:xfrm>
              <a:off x="1246187" y="3518160"/>
              <a:ext cx="3489585" cy="298256"/>
            </a:xfrm>
            <a:prstGeom prst="rect">
              <a:avLst/>
            </a:prstGeom>
          </p:spPr>
        </p:pic>
        <p:pic>
          <p:nvPicPr>
            <p:cNvPr id="13" name="Billede 12"/>
            <p:cNvPicPr>
              <a:picLocks noChangeAspect="1"/>
            </p:cNvPicPr>
            <p:nvPr/>
          </p:nvPicPr>
          <p:blipFill>
            <a:blip r:embed="rId4"/>
            <a:stretch>
              <a:fillRect/>
            </a:stretch>
          </p:blipFill>
          <p:spPr>
            <a:xfrm>
              <a:off x="2769649" y="4809924"/>
              <a:ext cx="2731245" cy="237765"/>
            </a:xfrm>
            <a:prstGeom prst="rect">
              <a:avLst/>
            </a:prstGeom>
          </p:spPr>
        </p:pic>
      </p:grpSp>
      <p:sp>
        <p:nvSpPr>
          <p:cNvPr id="14" name="Tekstfelt 13"/>
          <p:cNvSpPr txBox="1"/>
          <p:nvPr/>
        </p:nvSpPr>
        <p:spPr>
          <a:xfrm>
            <a:off x="963828" y="5924902"/>
            <a:ext cx="6573794" cy="646331"/>
          </a:xfrm>
          <a:prstGeom prst="rect">
            <a:avLst/>
          </a:prstGeom>
          <a:noFill/>
        </p:spPr>
        <p:txBody>
          <a:bodyPr wrap="square" rtlCol="0">
            <a:spAutoFit/>
          </a:bodyPr>
          <a:lstStyle/>
          <a:p>
            <a:r>
              <a:rPr lang="da-DK" b="1" dirty="0">
                <a:solidFill>
                  <a:srgbClr val="002060"/>
                </a:solidFill>
              </a:rPr>
              <a:t>Socialreformkommissionens </a:t>
            </a:r>
            <a:r>
              <a:rPr lang="da-DK" b="1" dirty="0" err="1">
                <a:solidFill>
                  <a:srgbClr val="002060"/>
                </a:solidFill>
              </a:rPr>
              <a:t>betk</a:t>
            </a:r>
            <a:r>
              <a:rPr lang="da-DK" b="1" dirty="0">
                <a:solidFill>
                  <a:srgbClr val="002060"/>
                </a:solidFill>
              </a:rPr>
              <a:t>. nr 543 side 22</a:t>
            </a:r>
          </a:p>
          <a:p>
            <a:endParaRPr lang="da-DK" b="1" dirty="0">
              <a:solidFill>
                <a:srgbClr val="002060"/>
              </a:solidFill>
            </a:endParaRPr>
          </a:p>
        </p:txBody>
      </p:sp>
      <p:sp>
        <p:nvSpPr>
          <p:cNvPr id="15" name="Rektangel 14"/>
          <p:cNvSpPr/>
          <p:nvPr/>
        </p:nvSpPr>
        <p:spPr>
          <a:xfrm>
            <a:off x="4572000" y="1600200"/>
            <a:ext cx="1793631" cy="2989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nvGrpSpPr>
          <p:cNvPr id="20" name="Gruppe 19"/>
          <p:cNvGrpSpPr/>
          <p:nvPr/>
        </p:nvGrpSpPr>
        <p:grpSpPr>
          <a:xfrm>
            <a:off x="4638993" y="1743063"/>
            <a:ext cx="4087799" cy="3452065"/>
            <a:chOff x="4638993" y="1743063"/>
            <a:chExt cx="4087799" cy="3452065"/>
          </a:xfrm>
        </p:grpSpPr>
        <p:pic>
          <p:nvPicPr>
            <p:cNvPr id="3" name="Billede 2"/>
            <p:cNvPicPr>
              <a:picLocks noChangeAspect="1"/>
            </p:cNvPicPr>
            <p:nvPr/>
          </p:nvPicPr>
          <p:blipFill>
            <a:blip r:embed="rId5"/>
            <a:stretch>
              <a:fillRect/>
            </a:stretch>
          </p:blipFill>
          <p:spPr>
            <a:xfrm>
              <a:off x="4638993" y="1743063"/>
              <a:ext cx="4087799" cy="3452065"/>
            </a:xfrm>
            <a:prstGeom prst="rect">
              <a:avLst/>
            </a:prstGeom>
          </p:spPr>
        </p:pic>
        <p:cxnSp>
          <p:nvCxnSpPr>
            <p:cNvPr id="17" name="Lige forbindelse 16"/>
            <p:cNvCxnSpPr/>
            <p:nvPr/>
          </p:nvCxnSpPr>
          <p:spPr>
            <a:xfrm>
              <a:off x="5961185" y="2121035"/>
              <a:ext cx="2725615" cy="0"/>
            </a:xfrm>
            <a:prstGeom prst="line">
              <a:avLst/>
            </a:prstGeom>
            <a:ln w="254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8" name="Lige forbindelse 17"/>
            <p:cNvCxnSpPr/>
            <p:nvPr/>
          </p:nvCxnSpPr>
          <p:spPr>
            <a:xfrm flipV="1">
              <a:off x="4638993" y="2303585"/>
              <a:ext cx="1084799" cy="5019"/>
            </a:xfrm>
            <a:prstGeom prst="line">
              <a:avLst/>
            </a:prstGeom>
            <a:ln w="254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9" name="Lige forbindelse 18"/>
            <p:cNvCxnSpPr/>
            <p:nvPr/>
          </p:nvCxnSpPr>
          <p:spPr>
            <a:xfrm flipV="1">
              <a:off x="5571393" y="2716823"/>
              <a:ext cx="3115407" cy="16742"/>
            </a:xfrm>
            <a:prstGeom prst="line">
              <a:avLst/>
            </a:prstGeom>
            <a:ln w="254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1" name="Lige forbindelse 20"/>
            <p:cNvCxnSpPr/>
            <p:nvPr/>
          </p:nvCxnSpPr>
          <p:spPr>
            <a:xfrm flipV="1">
              <a:off x="4695831" y="2910254"/>
              <a:ext cx="2841791" cy="2089"/>
            </a:xfrm>
            <a:prstGeom prst="line">
              <a:avLst/>
            </a:prstGeom>
            <a:ln w="254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4" name="Lige forbindelse 23"/>
            <p:cNvCxnSpPr/>
            <p:nvPr/>
          </p:nvCxnSpPr>
          <p:spPr>
            <a:xfrm>
              <a:off x="5882054" y="4985238"/>
              <a:ext cx="2844738" cy="2089"/>
            </a:xfrm>
            <a:prstGeom prst="line">
              <a:avLst/>
            </a:prstGeom>
            <a:ln w="254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5" name="Lige forbindelse 24"/>
            <p:cNvCxnSpPr/>
            <p:nvPr/>
          </p:nvCxnSpPr>
          <p:spPr>
            <a:xfrm>
              <a:off x="4638993" y="5195128"/>
              <a:ext cx="697938" cy="0"/>
            </a:xfrm>
            <a:prstGeom prst="line">
              <a:avLst/>
            </a:prstGeom>
            <a:ln w="254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grpSp>
      <p:sp>
        <p:nvSpPr>
          <p:cNvPr id="16" name="Tekstfelt 15"/>
          <p:cNvSpPr txBox="1"/>
          <p:nvPr/>
        </p:nvSpPr>
        <p:spPr>
          <a:xfrm>
            <a:off x="382177" y="2932305"/>
            <a:ext cx="3998053" cy="954107"/>
          </a:xfrm>
          <a:prstGeom prst="rect">
            <a:avLst/>
          </a:prstGeom>
          <a:solidFill>
            <a:srgbClr val="00B050"/>
          </a:solidFill>
        </p:spPr>
        <p:txBody>
          <a:bodyPr wrap="square" rtlCol="0">
            <a:spAutoFit/>
          </a:bodyPr>
          <a:lstStyle/>
          <a:p>
            <a:r>
              <a:rPr lang="da-DK" sz="2800" dirty="0">
                <a:solidFill>
                  <a:schemeClr val="tx2"/>
                </a:solidFill>
                <a:latin typeface="+mn-lt"/>
              </a:rPr>
              <a:t>Totalitetssynspunktet</a:t>
            </a:r>
          </a:p>
          <a:p>
            <a:r>
              <a:rPr lang="da-DK" sz="2800" dirty="0">
                <a:solidFill>
                  <a:schemeClr val="tx2"/>
                </a:solidFill>
                <a:latin typeface="+mn-lt"/>
              </a:rPr>
              <a:t>Familiesynspunktet</a:t>
            </a:r>
            <a:endParaRPr lang="da-DK" sz="2800" dirty="0">
              <a:latin typeface="+mn-lt"/>
            </a:endParaRPr>
          </a:p>
        </p:txBody>
      </p:sp>
      <p:sp>
        <p:nvSpPr>
          <p:cNvPr id="23" name="Tekstfelt 22"/>
          <p:cNvSpPr txBox="1"/>
          <p:nvPr/>
        </p:nvSpPr>
        <p:spPr>
          <a:xfrm>
            <a:off x="4683865" y="2776851"/>
            <a:ext cx="3998053" cy="1384995"/>
          </a:xfrm>
          <a:prstGeom prst="rect">
            <a:avLst/>
          </a:prstGeom>
          <a:solidFill>
            <a:srgbClr val="00B050"/>
          </a:solidFill>
        </p:spPr>
        <p:txBody>
          <a:bodyPr wrap="square" rtlCol="0">
            <a:spAutoFit/>
          </a:bodyPr>
          <a:lstStyle/>
          <a:p>
            <a:r>
              <a:rPr lang="da-DK" sz="2800" dirty="0">
                <a:solidFill>
                  <a:schemeClr val="tx2"/>
                </a:solidFill>
                <a:latin typeface="+mn-lt"/>
              </a:rPr>
              <a:t>Ikke blot økonomisk tryghed – men at leve et normalt liv</a:t>
            </a:r>
            <a:endParaRPr lang="da-DK" sz="2800" dirty="0">
              <a:latin typeface="+mn-lt"/>
            </a:endParaRPr>
          </a:p>
        </p:txBody>
      </p:sp>
    </p:spTree>
    <p:extLst>
      <p:ext uri="{BB962C8B-B14F-4D97-AF65-F5344CB8AC3E}">
        <p14:creationId xmlns:p14="http://schemas.microsoft.com/office/powerpoint/2010/main" val="4040132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animBg="1"/>
      <p:bldP spid="23"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00B050"/>
          </a:solidFill>
        </p:spPr>
        <p:txBody>
          <a:bodyPr/>
          <a:lstStyle/>
          <a:p>
            <a:r>
              <a:rPr lang="da-DK" dirty="0"/>
              <a:t>Lov om helhed og sammenhæng i borgernes liv</a:t>
            </a:r>
          </a:p>
        </p:txBody>
      </p:sp>
      <p:sp>
        <p:nvSpPr>
          <p:cNvPr id="3" name="Pladsholder til indhold 2"/>
          <p:cNvSpPr>
            <a:spLocks noGrp="1"/>
          </p:cNvSpPr>
          <p:nvPr>
            <p:ph sz="half" idx="1"/>
          </p:nvPr>
        </p:nvSpPr>
        <p:spPr/>
        <p:txBody>
          <a:bodyPr/>
          <a:lstStyle/>
          <a:p>
            <a:pPr>
              <a:buFont typeface="Wingdings" panose="05000000000000000000" pitchFamily="2" charset="2"/>
              <a:buChar char="Ø"/>
            </a:pPr>
            <a:r>
              <a:rPr lang="da-DK" dirty="0">
                <a:solidFill>
                  <a:srgbClr val="00B050"/>
                </a:solidFill>
              </a:rPr>
              <a:t>Ny lov – en overligger</a:t>
            </a:r>
          </a:p>
          <a:p>
            <a:pPr lvl="1">
              <a:buFont typeface="Arial" panose="020B0604020202020204" pitchFamily="34" charset="0"/>
              <a:buChar char="•"/>
            </a:pPr>
            <a:r>
              <a:rPr lang="da-DK" dirty="0">
                <a:solidFill>
                  <a:srgbClr val="00B050"/>
                </a:solidFill>
              </a:rPr>
              <a:t>Et nyt krav og en ny mulighed for alle fagprofessionelle</a:t>
            </a:r>
          </a:p>
          <a:p>
            <a:pPr lvl="1">
              <a:buFont typeface="Arial" panose="020B0604020202020204" pitchFamily="34" charset="0"/>
              <a:buChar char="•"/>
            </a:pPr>
            <a:r>
              <a:rPr lang="da-DK" dirty="0">
                <a:solidFill>
                  <a:srgbClr val="00B050"/>
                </a:solidFill>
              </a:rPr>
              <a:t>En ny mulighed for den enkelte borger</a:t>
            </a:r>
          </a:p>
          <a:p>
            <a:pPr lvl="1">
              <a:buFont typeface="Arial" panose="020B0604020202020204" pitchFamily="34" charset="0"/>
              <a:buChar char="•"/>
            </a:pPr>
            <a:r>
              <a:rPr lang="da-DK" dirty="0">
                <a:solidFill>
                  <a:srgbClr val="00B050"/>
                </a:solidFill>
              </a:rPr>
              <a:t>Understøtter mestring og livsduelighed</a:t>
            </a:r>
          </a:p>
          <a:p>
            <a:endParaRPr lang="da-DK" dirty="0">
              <a:solidFill>
                <a:srgbClr val="00B050"/>
              </a:solidFill>
            </a:endParaRPr>
          </a:p>
        </p:txBody>
      </p:sp>
      <p:sp>
        <p:nvSpPr>
          <p:cNvPr id="4" name="Pladsholder til indhold 3"/>
          <p:cNvSpPr>
            <a:spLocks noGrp="1"/>
          </p:cNvSpPr>
          <p:nvPr>
            <p:ph sz="half" idx="2"/>
          </p:nvPr>
        </p:nvSpPr>
        <p:spPr/>
        <p:txBody>
          <a:bodyPr/>
          <a:lstStyle/>
          <a:p>
            <a:pPr>
              <a:buFont typeface="Wingdings" panose="05000000000000000000" pitchFamily="2" charset="2"/>
              <a:buChar char="Ø"/>
            </a:pPr>
            <a:r>
              <a:rPr lang="da-DK" dirty="0">
                <a:solidFill>
                  <a:srgbClr val="00B050"/>
                </a:solidFill>
              </a:rPr>
              <a:t>Afskaf satspuljen</a:t>
            </a:r>
          </a:p>
          <a:p>
            <a:pPr lvl="1">
              <a:buFont typeface="Arial" panose="020B0604020202020204" pitchFamily="34" charset="0"/>
              <a:buChar char="•"/>
            </a:pPr>
            <a:r>
              <a:rPr lang="da-DK" sz="2000" dirty="0">
                <a:solidFill>
                  <a:srgbClr val="00B050"/>
                </a:solidFill>
              </a:rPr>
              <a:t>Socialpolitik lige så vigtig som og del af beskæftigelses-, sundheds-, integrations-, uddannelsespolitik</a:t>
            </a:r>
          </a:p>
          <a:p>
            <a:pPr>
              <a:buFont typeface="Wingdings" panose="05000000000000000000" pitchFamily="2" charset="2"/>
              <a:buChar char="Ø"/>
            </a:pPr>
            <a:r>
              <a:rPr lang="da-DK" dirty="0">
                <a:solidFill>
                  <a:srgbClr val="00B050"/>
                </a:solidFill>
              </a:rPr>
              <a:t>Familien som den første og mindste brik i </a:t>
            </a:r>
            <a:r>
              <a:rPr lang="da-DK" dirty="0" err="1">
                <a:solidFill>
                  <a:srgbClr val="00B050"/>
                </a:solidFill>
              </a:rPr>
              <a:t>velfærds-samfundet</a:t>
            </a:r>
            <a:r>
              <a:rPr lang="da-DK" dirty="0">
                <a:solidFill>
                  <a:srgbClr val="00B050"/>
                </a:solidFill>
              </a:rPr>
              <a:t> </a:t>
            </a:r>
            <a:r>
              <a:rPr lang="da-DK" sz="1800" dirty="0">
                <a:solidFill>
                  <a:srgbClr val="00B050"/>
                </a:solidFill>
              </a:rPr>
              <a:t>(Anna Holt)</a:t>
            </a:r>
            <a:endParaRPr lang="da-DK" dirty="0">
              <a:solidFill>
                <a:srgbClr val="00B050"/>
              </a:solidFill>
            </a:endParaRPr>
          </a:p>
          <a:p>
            <a:pPr>
              <a:buFont typeface="Arial" panose="020B0604020202020204" pitchFamily="34" charset="0"/>
              <a:buChar char="•"/>
            </a:pPr>
            <a:endParaRPr lang="da-DK" sz="2400" dirty="0">
              <a:solidFill>
                <a:srgbClr val="00B050"/>
              </a:solidFill>
            </a:endParaRPr>
          </a:p>
          <a:p>
            <a:pPr lvl="1">
              <a:buFont typeface="Arial" panose="020B0604020202020204" pitchFamily="34" charset="0"/>
              <a:buChar char="•"/>
            </a:pPr>
            <a:endParaRPr lang="da-DK" dirty="0">
              <a:solidFill>
                <a:srgbClr val="00B050"/>
              </a:solidFill>
            </a:endParaRPr>
          </a:p>
        </p:txBody>
      </p:sp>
      <p:sp>
        <p:nvSpPr>
          <p:cNvPr id="5" name="Pladsholder til dato 4"/>
          <p:cNvSpPr>
            <a:spLocks noGrp="1"/>
          </p:cNvSpPr>
          <p:nvPr>
            <p:ph type="dt" sz="half" idx="10"/>
          </p:nvPr>
        </p:nvSpPr>
        <p:spPr/>
        <p:txBody>
          <a:bodyPr/>
          <a:lstStyle/>
          <a:p>
            <a:pPr>
              <a:defRPr/>
            </a:pPr>
            <a:r>
              <a:rPr lang="da-DK"/>
              <a:t>© Knud Aarup</a:t>
            </a:r>
          </a:p>
        </p:txBody>
      </p:sp>
    </p:spTree>
    <p:extLst>
      <p:ext uri="{BB962C8B-B14F-4D97-AF65-F5344CB8AC3E}">
        <p14:creationId xmlns:p14="http://schemas.microsoft.com/office/powerpoint/2010/main" val="2240604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Besparelser       Privatisering </a:t>
            </a:r>
          </a:p>
        </p:txBody>
      </p:sp>
      <p:sp>
        <p:nvSpPr>
          <p:cNvPr id="3" name="Pladsholder til indhold 2"/>
          <p:cNvSpPr>
            <a:spLocks noGrp="1"/>
          </p:cNvSpPr>
          <p:nvPr>
            <p:ph sz="half" idx="1"/>
          </p:nvPr>
        </p:nvSpPr>
        <p:spPr/>
        <p:txBody>
          <a:bodyPr/>
          <a:lstStyle/>
          <a:p>
            <a:r>
              <a:rPr lang="da-DK" sz="2200" dirty="0">
                <a:solidFill>
                  <a:srgbClr val="FF0000"/>
                </a:solidFill>
              </a:rPr>
              <a:t>Pres på samfundsøkonomien</a:t>
            </a:r>
          </a:p>
          <a:p>
            <a:r>
              <a:rPr lang="da-DK" sz="2200" dirty="0">
                <a:solidFill>
                  <a:srgbClr val="FF0000"/>
                </a:solidFill>
              </a:rPr>
              <a:t>Manglende tilpasning til permanent </a:t>
            </a:r>
            <a:r>
              <a:rPr lang="da-DK" sz="2200" dirty="0" err="1">
                <a:solidFill>
                  <a:srgbClr val="FF0000"/>
                </a:solidFill>
              </a:rPr>
              <a:t>lav-vækst</a:t>
            </a:r>
            <a:endParaRPr lang="da-DK" sz="2200" dirty="0">
              <a:solidFill>
                <a:srgbClr val="FF0000"/>
              </a:solidFill>
            </a:endParaRPr>
          </a:p>
          <a:p>
            <a:r>
              <a:rPr lang="da-DK" sz="2200" dirty="0">
                <a:solidFill>
                  <a:srgbClr val="FF0000"/>
                </a:solidFill>
              </a:rPr>
              <a:t>Manglende social dynamik</a:t>
            </a:r>
          </a:p>
          <a:p>
            <a:r>
              <a:rPr lang="da-DK" sz="2200" dirty="0">
                <a:solidFill>
                  <a:srgbClr val="FF0000"/>
                </a:solidFill>
              </a:rPr>
              <a:t>Store nedskæringer på de offentlige institutioner</a:t>
            </a:r>
          </a:p>
          <a:p>
            <a:r>
              <a:rPr lang="da-DK" sz="2200" dirty="0">
                <a:solidFill>
                  <a:srgbClr val="FF0000"/>
                </a:solidFill>
              </a:rPr>
              <a:t>Over længere tid </a:t>
            </a:r>
          </a:p>
          <a:p>
            <a:r>
              <a:rPr lang="da-DK" sz="2200" dirty="0">
                <a:solidFill>
                  <a:srgbClr val="FF0000"/>
                </a:solidFill>
              </a:rPr>
              <a:t>Faldende kvalitet i den offentlige sektor</a:t>
            </a:r>
          </a:p>
          <a:p>
            <a:endParaRPr lang="da-DK" sz="2200" dirty="0">
              <a:solidFill>
                <a:srgbClr val="FF0000"/>
              </a:solidFill>
            </a:endParaRPr>
          </a:p>
        </p:txBody>
      </p:sp>
      <p:sp>
        <p:nvSpPr>
          <p:cNvPr id="4" name="Pladsholder til indhold 3"/>
          <p:cNvSpPr>
            <a:spLocks noGrp="1"/>
          </p:cNvSpPr>
          <p:nvPr>
            <p:ph sz="half" idx="2"/>
          </p:nvPr>
        </p:nvSpPr>
        <p:spPr/>
        <p:txBody>
          <a:bodyPr/>
          <a:lstStyle/>
          <a:p>
            <a:r>
              <a:rPr lang="da-DK" sz="2200" dirty="0">
                <a:solidFill>
                  <a:schemeClr val="accent2"/>
                </a:solidFill>
              </a:rPr>
              <a:t>Privathospitaler</a:t>
            </a:r>
          </a:p>
          <a:p>
            <a:r>
              <a:rPr lang="da-DK" sz="2200" dirty="0">
                <a:solidFill>
                  <a:schemeClr val="accent2"/>
                </a:solidFill>
              </a:rPr>
              <a:t>Privat lægevagt</a:t>
            </a:r>
          </a:p>
          <a:p>
            <a:r>
              <a:rPr lang="da-DK" sz="2200" dirty="0">
                <a:solidFill>
                  <a:schemeClr val="accent2"/>
                </a:solidFill>
              </a:rPr>
              <a:t>Private sundhedsforsikringer</a:t>
            </a:r>
          </a:p>
          <a:p>
            <a:r>
              <a:rPr lang="da-DK" sz="2200" dirty="0">
                <a:solidFill>
                  <a:schemeClr val="accent2"/>
                </a:solidFill>
              </a:rPr>
              <a:t>Friskoler</a:t>
            </a:r>
          </a:p>
          <a:p>
            <a:endParaRPr lang="da-DK" sz="2200" dirty="0">
              <a:solidFill>
                <a:schemeClr val="accent2"/>
              </a:solidFill>
            </a:endParaRPr>
          </a:p>
          <a:p>
            <a:pPr>
              <a:buFont typeface="Wingdings" panose="05000000000000000000" pitchFamily="2" charset="2"/>
              <a:buChar char="Ø"/>
            </a:pPr>
            <a:r>
              <a:rPr lang="da-DK" sz="2200" dirty="0">
                <a:solidFill>
                  <a:schemeClr val="accent2"/>
                </a:solidFill>
              </a:rPr>
              <a:t>Øget brugerbetaling på fx lægebesøg</a:t>
            </a:r>
          </a:p>
          <a:p>
            <a:pPr>
              <a:buFont typeface="Wingdings" panose="05000000000000000000" pitchFamily="2" charset="2"/>
              <a:buChar char="Ø"/>
            </a:pPr>
            <a:r>
              <a:rPr lang="da-DK" sz="2200" dirty="0">
                <a:solidFill>
                  <a:schemeClr val="accent2"/>
                </a:solidFill>
              </a:rPr>
              <a:t>Fri ret til supplerende salg fx rengøring</a:t>
            </a:r>
          </a:p>
          <a:p>
            <a:pPr>
              <a:buFont typeface="Wingdings" panose="05000000000000000000" pitchFamily="2" charset="2"/>
              <a:buChar char="Ø"/>
            </a:pPr>
            <a:r>
              <a:rPr lang="da-DK" sz="2200" dirty="0">
                <a:solidFill>
                  <a:schemeClr val="accent2"/>
                </a:solidFill>
              </a:rPr>
              <a:t>Fri ret til at drive privat virksomhed på det offentlige område</a:t>
            </a:r>
          </a:p>
          <a:p>
            <a:endParaRPr lang="da-DK" sz="2200" dirty="0">
              <a:solidFill>
                <a:schemeClr val="accent2"/>
              </a:solidFill>
            </a:endParaRPr>
          </a:p>
        </p:txBody>
      </p:sp>
      <p:sp>
        <p:nvSpPr>
          <p:cNvPr id="5" name="Pladsholder til dato 4"/>
          <p:cNvSpPr>
            <a:spLocks noGrp="1"/>
          </p:cNvSpPr>
          <p:nvPr>
            <p:ph type="dt" sz="half" idx="10"/>
          </p:nvPr>
        </p:nvSpPr>
        <p:spPr/>
        <p:txBody>
          <a:bodyPr/>
          <a:lstStyle/>
          <a:p>
            <a:pPr>
              <a:defRPr/>
            </a:pPr>
            <a:r>
              <a:rPr lang="da-DK"/>
              <a:t>© Knud Aarup</a:t>
            </a:r>
          </a:p>
        </p:txBody>
      </p:sp>
      <p:sp>
        <p:nvSpPr>
          <p:cNvPr id="6" name="Pil: højre 5"/>
          <p:cNvSpPr/>
          <p:nvPr/>
        </p:nvSpPr>
        <p:spPr>
          <a:xfrm>
            <a:off x="4109906" y="690941"/>
            <a:ext cx="771788" cy="310393"/>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476149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uiExpand="1"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lstStyle/>
          <a:p>
            <a:r>
              <a:rPr lang="da-DK" dirty="0"/>
              <a:t>Det ”sociale” i alle menneske til menneske indsatser</a:t>
            </a:r>
          </a:p>
        </p:txBody>
      </p:sp>
      <p:sp>
        <p:nvSpPr>
          <p:cNvPr id="4" name="Pladsholder til dato 3"/>
          <p:cNvSpPr>
            <a:spLocks noGrp="1"/>
          </p:cNvSpPr>
          <p:nvPr>
            <p:ph type="dt" sz="half" idx="10"/>
          </p:nvPr>
        </p:nvSpPr>
        <p:spPr/>
        <p:txBody>
          <a:bodyPr/>
          <a:lstStyle/>
          <a:p>
            <a:pPr>
              <a:defRPr/>
            </a:pPr>
            <a:r>
              <a:rPr lang="da-DK"/>
              <a:t>© Knud Aarup</a:t>
            </a:r>
          </a:p>
        </p:txBody>
      </p:sp>
    </p:spTree>
    <p:extLst>
      <p:ext uri="{BB962C8B-B14F-4D97-AF65-F5344CB8AC3E}">
        <p14:creationId xmlns:p14="http://schemas.microsoft.com/office/powerpoint/2010/main" val="41052424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a-DK" dirty="0"/>
              <a:t>Det sociale er forsvundet …..eller har aldrig været der</a:t>
            </a:r>
          </a:p>
        </p:txBody>
      </p:sp>
      <p:sp>
        <p:nvSpPr>
          <p:cNvPr id="5" name="Pladsholder til indhold 4"/>
          <p:cNvSpPr>
            <a:spLocks noGrp="1"/>
          </p:cNvSpPr>
          <p:nvPr>
            <p:ph idx="1"/>
          </p:nvPr>
        </p:nvSpPr>
        <p:spPr/>
        <p:txBody>
          <a:bodyPr/>
          <a:lstStyle/>
          <a:p>
            <a:r>
              <a:rPr lang="da-DK" dirty="0"/>
              <a:t>Operationen lykkedes, men patienten døde af mangel på social indsats</a:t>
            </a:r>
          </a:p>
          <a:p>
            <a:pPr lvl="1"/>
            <a:r>
              <a:rPr lang="da-DK" dirty="0"/>
              <a:t>Ældre patienter trænes ikke og får ikke kost på sygehuset</a:t>
            </a:r>
          </a:p>
          <a:p>
            <a:pPr lvl="1"/>
            <a:r>
              <a:rPr lang="da-DK" dirty="0"/>
              <a:t>Unge med ADHD eller nyresygdom holder op med at tage deres piller</a:t>
            </a:r>
          </a:p>
          <a:p>
            <a:pPr lvl="1"/>
            <a:r>
              <a:rPr lang="da-DK" dirty="0"/>
              <a:t>Afsonere udskrives til ingenting – tilbage i miljøet</a:t>
            </a:r>
          </a:p>
          <a:p>
            <a:pPr lvl="1"/>
            <a:r>
              <a:rPr lang="da-DK" dirty="0" err="1"/>
              <a:t>Osv</a:t>
            </a:r>
            <a:endParaRPr lang="da-DK" dirty="0"/>
          </a:p>
          <a:p>
            <a:pPr lvl="1"/>
            <a:r>
              <a:rPr lang="da-DK" dirty="0" err="1"/>
              <a:t>Osv</a:t>
            </a:r>
            <a:r>
              <a:rPr lang="da-DK" dirty="0"/>
              <a:t> </a:t>
            </a:r>
          </a:p>
        </p:txBody>
      </p:sp>
      <p:sp>
        <p:nvSpPr>
          <p:cNvPr id="3" name="Pladsholder til dato 2"/>
          <p:cNvSpPr>
            <a:spLocks noGrp="1"/>
          </p:cNvSpPr>
          <p:nvPr>
            <p:ph type="dt" sz="half" idx="10"/>
          </p:nvPr>
        </p:nvSpPr>
        <p:spPr/>
        <p:txBody>
          <a:bodyPr/>
          <a:lstStyle/>
          <a:p>
            <a:pPr>
              <a:defRPr/>
            </a:pPr>
            <a:r>
              <a:rPr lang="da-DK"/>
              <a:t>© Knud Aarup</a:t>
            </a:r>
          </a:p>
        </p:txBody>
      </p:sp>
    </p:spTree>
    <p:extLst>
      <p:ext uri="{BB962C8B-B14F-4D97-AF65-F5344CB8AC3E}">
        <p14:creationId xmlns:p14="http://schemas.microsoft.com/office/powerpoint/2010/main" val="161227218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00B050"/>
          </a:solidFill>
        </p:spPr>
        <p:txBody>
          <a:bodyPr/>
          <a:lstStyle/>
          <a:p>
            <a:r>
              <a:rPr lang="da-DK" dirty="0"/>
              <a:t>Menneske-til-menneskearbejderne skal forstå det ”sociale” bredere</a:t>
            </a:r>
          </a:p>
        </p:txBody>
      </p:sp>
      <p:sp>
        <p:nvSpPr>
          <p:cNvPr id="3" name="Pladsholder til indhold 2"/>
          <p:cNvSpPr>
            <a:spLocks noGrp="1"/>
          </p:cNvSpPr>
          <p:nvPr>
            <p:ph idx="1"/>
          </p:nvPr>
        </p:nvSpPr>
        <p:spPr/>
        <p:txBody>
          <a:bodyPr/>
          <a:lstStyle/>
          <a:p>
            <a:pPr>
              <a:buFont typeface="Wingdings" panose="05000000000000000000" pitchFamily="2" charset="2"/>
              <a:buChar char="Ø"/>
            </a:pPr>
            <a:r>
              <a:rPr lang="da-DK" dirty="0">
                <a:solidFill>
                  <a:srgbClr val="00B050"/>
                </a:solidFill>
              </a:rPr>
              <a:t>Det ”sociale” er det ”kit”, der gør alle  menneske-til-menneske indsatser helhedsorienterede</a:t>
            </a:r>
          </a:p>
          <a:p>
            <a:pPr>
              <a:buFont typeface="Wingdings" panose="05000000000000000000" pitchFamily="2" charset="2"/>
              <a:buChar char="Ø"/>
            </a:pPr>
            <a:r>
              <a:rPr lang="da-DK" dirty="0">
                <a:solidFill>
                  <a:srgbClr val="00B050"/>
                </a:solidFill>
              </a:rPr>
              <a:t>Det ”sociale” indebærer forståelse for den relation, som skal være til et individ, for at dette individ kan flytte sig</a:t>
            </a:r>
          </a:p>
          <a:p>
            <a:pPr>
              <a:buFont typeface="Wingdings" panose="05000000000000000000" pitchFamily="2" charset="2"/>
              <a:buChar char="Ø"/>
            </a:pPr>
            <a:r>
              <a:rPr lang="da-DK" dirty="0">
                <a:solidFill>
                  <a:srgbClr val="00B050"/>
                </a:solidFill>
              </a:rPr>
              <a:t>Det ”sociale” som forudsætning for rehabilitering, progression og mestring</a:t>
            </a:r>
          </a:p>
        </p:txBody>
      </p:sp>
      <p:sp>
        <p:nvSpPr>
          <p:cNvPr id="4" name="Pladsholder til dato 3"/>
          <p:cNvSpPr>
            <a:spLocks noGrp="1"/>
          </p:cNvSpPr>
          <p:nvPr>
            <p:ph type="dt" sz="half" idx="10"/>
          </p:nvPr>
        </p:nvSpPr>
        <p:spPr/>
        <p:txBody>
          <a:bodyPr/>
          <a:lstStyle/>
          <a:p>
            <a:pPr>
              <a:defRPr/>
            </a:pPr>
            <a:r>
              <a:rPr lang="da-DK"/>
              <a:t>© Knud Aarup</a:t>
            </a:r>
          </a:p>
        </p:txBody>
      </p:sp>
    </p:spTree>
    <p:extLst>
      <p:ext uri="{BB962C8B-B14F-4D97-AF65-F5344CB8AC3E}">
        <p14:creationId xmlns:p14="http://schemas.microsoft.com/office/powerpoint/2010/main" val="1903793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00B050"/>
          </a:solidFill>
        </p:spPr>
        <p:txBody>
          <a:bodyPr/>
          <a:lstStyle/>
          <a:p>
            <a:r>
              <a:rPr lang="da-DK" dirty="0"/>
              <a:t>”Rummet”  - hvor den sociale forandring er mulig</a:t>
            </a:r>
          </a:p>
        </p:txBody>
      </p:sp>
      <p:sp>
        <p:nvSpPr>
          <p:cNvPr id="3" name="Pladsholder til indhold 2"/>
          <p:cNvSpPr>
            <a:spLocks noGrp="1"/>
          </p:cNvSpPr>
          <p:nvPr>
            <p:ph idx="1"/>
          </p:nvPr>
        </p:nvSpPr>
        <p:spPr/>
        <p:txBody>
          <a:bodyPr/>
          <a:lstStyle/>
          <a:p>
            <a:pPr marL="0" indent="0">
              <a:buNone/>
            </a:pPr>
            <a:r>
              <a:rPr lang="da-DK" dirty="0">
                <a:solidFill>
                  <a:srgbClr val="00B050"/>
                </a:solidFill>
              </a:rPr>
              <a:t>Fra professionel distance til professionelt nærvær</a:t>
            </a:r>
          </a:p>
        </p:txBody>
      </p:sp>
      <p:sp>
        <p:nvSpPr>
          <p:cNvPr id="4" name="Pladsholder til dato 3"/>
          <p:cNvSpPr>
            <a:spLocks noGrp="1"/>
          </p:cNvSpPr>
          <p:nvPr>
            <p:ph type="dt" sz="half" idx="10"/>
          </p:nvPr>
        </p:nvSpPr>
        <p:spPr/>
        <p:txBody>
          <a:bodyPr/>
          <a:lstStyle/>
          <a:p>
            <a:pPr>
              <a:defRPr/>
            </a:pPr>
            <a:r>
              <a:rPr lang="da-DK"/>
              <a:t>© Knud Aarup</a:t>
            </a:r>
          </a:p>
        </p:txBody>
      </p:sp>
      <p:grpSp>
        <p:nvGrpSpPr>
          <p:cNvPr id="12" name="Gruppe 11"/>
          <p:cNvGrpSpPr/>
          <p:nvPr/>
        </p:nvGrpSpPr>
        <p:grpSpPr>
          <a:xfrm>
            <a:off x="721769" y="2755942"/>
            <a:ext cx="2629819" cy="1071856"/>
            <a:chOff x="721769" y="2755942"/>
            <a:chExt cx="2629819" cy="1071856"/>
          </a:xfrm>
        </p:grpSpPr>
        <p:pic>
          <p:nvPicPr>
            <p:cNvPr id="7" name="Billede 6"/>
            <p:cNvPicPr>
              <a:picLocks noChangeAspect="1"/>
            </p:cNvPicPr>
            <p:nvPr/>
          </p:nvPicPr>
          <p:blipFill>
            <a:blip r:embed="rId2"/>
            <a:stretch>
              <a:fillRect/>
            </a:stretch>
          </p:blipFill>
          <p:spPr>
            <a:xfrm>
              <a:off x="2312988" y="2921084"/>
              <a:ext cx="1038600" cy="906714"/>
            </a:xfrm>
            <a:prstGeom prst="rect">
              <a:avLst/>
            </a:prstGeom>
          </p:spPr>
        </p:pic>
        <p:pic>
          <p:nvPicPr>
            <p:cNvPr id="8" name="Billede 7"/>
            <p:cNvPicPr>
              <a:picLocks noChangeAspect="1"/>
            </p:cNvPicPr>
            <p:nvPr/>
          </p:nvPicPr>
          <p:blipFill>
            <a:blip r:embed="rId3"/>
            <a:stretch>
              <a:fillRect/>
            </a:stretch>
          </p:blipFill>
          <p:spPr>
            <a:xfrm>
              <a:off x="836613" y="2921084"/>
              <a:ext cx="409575" cy="819150"/>
            </a:xfrm>
            <a:prstGeom prst="rect">
              <a:avLst/>
            </a:prstGeom>
          </p:spPr>
        </p:pic>
        <p:sp>
          <p:nvSpPr>
            <p:cNvPr id="9" name="Ellipse 8"/>
            <p:cNvSpPr/>
            <p:nvPr/>
          </p:nvSpPr>
          <p:spPr>
            <a:xfrm>
              <a:off x="721769" y="2755943"/>
              <a:ext cx="639261" cy="1071855"/>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p:cNvSpPr/>
            <p:nvPr/>
          </p:nvSpPr>
          <p:spPr>
            <a:xfrm>
              <a:off x="2312988" y="2755943"/>
              <a:ext cx="1038600" cy="1071855"/>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Eksplosion: 8 pkt 10"/>
            <p:cNvSpPr/>
            <p:nvPr/>
          </p:nvSpPr>
          <p:spPr>
            <a:xfrm>
              <a:off x="1361031" y="2755942"/>
              <a:ext cx="951957" cy="1071855"/>
            </a:xfrm>
            <a:prstGeom prst="irregularSeal1">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grpSp>
        <p:nvGrpSpPr>
          <p:cNvPr id="24" name="Gruppe 23"/>
          <p:cNvGrpSpPr/>
          <p:nvPr/>
        </p:nvGrpSpPr>
        <p:grpSpPr>
          <a:xfrm>
            <a:off x="5249780" y="2449233"/>
            <a:ext cx="1620251" cy="1508701"/>
            <a:chOff x="5771675" y="2449165"/>
            <a:chExt cx="1620251" cy="1508701"/>
          </a:xfrm>
        </p:grpSpPr>
        <p:pic>
          <p:nvPicPr>
            <p:cNvPr id="19" name="Billede 18"/>
            <p:cNvPicPr>
              <a:picLocks noChangeAspect="1"/>
            </p:cNvPicPr>
            <p:nvPr/>
          </p:nvPicPr>
          <p:blipFill>
            <a:blip r:embed="rId4"/>
            <a:stretch>
              <a:fillRect/>
            </a:stretch>
          </p:blipFill>
          <p:spPr>
            <a:xfrm>
              <a:off x="5944477" y="2576308"/>
              <a:ext cx="1274649" cy="1254416"/>
            </a:xfrm>
            <a:prstGeom prst="rect">
              <a:avLst/>
            </a:prstGeom>
          </p:spPr>
        </p:pic>
        <p:sp>
          <p:nvSpPr>
            <p:cNvPr id="17" name="Ellipse 16"/>
            <p:cNvSpPr/>
            <p:nvPr/>
          </p:nvSpPr>
          <p:spPr>
            <a:xfrm>
              <a:off x="5771675" y="2449165"/>
              <a:ext cx="1620251" cy="1508701"/>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21" name="Pil: højre 20"/>
          <p:cNvSpPr/>
          <p:nvPr/>
        </p:nvSpPr>
        <p:spPr>
          <a:xfrm>
            <a:off x="4170468" y="3048000"/>
            <a:ext cx="882795" cy="49730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nvGrpSpPr>
          <p:cNvPr id="25" name="Gruppe 24"/>
          <p:cNvGrpSpPr/>
          <p:nvPr/>
        </p:nvGrpSpPr>
        <p:grpSpPr>
          <a:xfrm>
            <a:off x="476058" y="3827797"/>
            <a:ext cx="3587842" cy="3246043"/>
            <a:chOff x="476058" y="3827797"/>
            <a:chExt cx="3587842" cy="3246043"/>
          </a:xfrm>
        </p:grpSpPr>
        <p:sp>
          <p:nvSpPr>
            <p:cNvPr id="22" name="Højre klammeparentes 21"/>
            <p:cNvSpPr/>
            <p:nvPr/>
          </p:nvSpPr>
          <p:spPr>
            <a:xfrm rot="5400000">
              <a:off x="1546063" y="3216970"/>
              <a:ext cx="581891" cy="1803545"/>
            </a:xfrm>
            <a:prstGeom prst="rightBrac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p>
          </p:txBody>
        </p:sp>
        <p:sp>
          <p:nvSpPr>
            <p:cNvPr id="23" name="Tekstfelt 22"/>
            <p:cNvSpPr txBox="1"/>
            <p:nvPr/>
          </p:nvSpPr>
          <p:spPr>
            <a:xfrm>
              <a:off x="476058" y="4396184"/>
              <a:ext cx="3587842" cy="2677656"/>
            </a:xfrm>
            <a:prstGeom prst="rect">
              <a:avLst/>
            </a:prstGeom>
            <a:noFill/>
          </p:spPr>
          <p:txBody>
            <a:bodyPr wrap="none" rtlCol="0">
              <a:spAutoFit/>
            </a:bodyPr>
            <a:lstStyle/>
            <a:p>
              <a:pPr marL="457200" indent="-457200">
                <a:buFont typeface="Wingdings" panose="05000000000000000000" pitchFamily="2" charset="2"/>
                <a:buChar char="Ø"/>
              </a:pPr>
              <a:r>
                <a:rPr lang="da-DK" sz="2800" dirty="0">
                  <a:solidFill>
                    <a:srgbClr val="FF0000"/>
                  </a:solidFill>
                  <a:latin typeface="+mn-lt"/>
                </a:rPr>
                <a:t>Ingen kontakt</a:t>
              </a:r>
            </a:p>
            <a:p>
              <a:pPr marL="457200" indent="-457200">
                <a:buFont typeface="Wingdings" panose="05000000000000000000" pitchFamily="2" charset="2"/>
                <a:buChar char="Ø"/>
              </a:pPr>
              <a:r>
                <a:rPr lang="da-DK" sz="2800" dirty="0">
                  <a:solidFill>
                    <a:srgbClr val="FF0000"/>
                  </a:solidFill>
                  <a:latin typeface="+mn-lt"/>
                </a:rPr>
                <a:t>Ingen relation</a:t>
              </a:r>
            </a:p>
            <a:p>
              <a:pPr marL="457200" indent="-457200">
                <a:buFont typeface="Wingdings" panose="05000000000000000000" pitchFamily="2" charset="2"/>
                <a:buChar char="Ø"/>
              </a:pPr>
              <a:r>
                <a:rPr lang="da-DK" sz="2800" dirty="0">
                  <a:solidFill>
                    <a:srgbClr val="FF0000"/>
                  </a:solidFill>
                  <a:latin typeface="+mn-lt"/>
                </a:rPr>
                <a:t>Utryghed </a:t>
              </a:r>
            </a:p>
            <a:p>
              <a:pPr marL="457200" indent="-457200">
                <a:buFont typeface="Wingdings" panose="05000000000000000000" pitchFamily="2" charset="2"/>
                <a:buChar char="Ø"/>
              </a:pPr>
              <a:r>
                <a:rPr lang="da-DK" sz="2800" dirty="0">
                  <a:solidFill>
                    <a:srgbClr val="FF0000"/>
                  </a:solidFill>
                  <a:latin typeface="+mn-lt"/>
                </a:rPr>
                <a:t>Selvbeskyttelse </a:t>
              </a:r>
            </a:p>
            <a:p>
              <a:pPr marL="457200" indent="-457200">
                <a:buFont typeface="Wingdings" panose="05000000000000000000" pitchFamily="2" charset="2"/>
                <a:buChar char="Ø"/>
              </a:pPr>
              <a:r>
                <a:rPr lang="da-DK" sz="2800" dirty="0">
                  <a:solidFill>
                    <a:srgbClr val="FF0000"/>
                  </a:solidFill>
                  <a:latin typeface="+mn-lt"/>
                </a:rPr>
                <a:t>Ingen udvikling</a:t>
              </a:r>
            </a:p>
            <a:p>
              <a:pPr marL="457200" indent="-457200">
                <a:buFont typeface="Wingdings" panose="05000000000000000000" pitchFamily="2" charset="2"/>
                <a:buChar char="Ø"/>
              </a:pPr>
              <a:endParaRPr lang="da-DK" sz="2800" dirty="0">
                <a:solidFill>
                  <a:srgbClr val="FF0000"/>
                </a:solidFill>
                <a:latin typeface="+mn-lt"/>
              </a:endParaRPr>
            </a:p>
          </p:txBody>
        </p:sp>
      </p:grpSp>
      <p:grpSp>
        <p:nvGrpSpPr>
          <p:cNvPr id="26" name="Gruppe 25"/>
          <p:cNvGrpSpPr/>
          <p:nvPr/>
        </p:nvGrpSpPr>
        <p:grpSpPr>
          <a:xfrm>
            <a:off x="4360571" y="3729085"/>
            <a:ext cx="4000839" cy="3246043"/>
            <a:chOff x="476058" y="3827797"/>
            <a:chExt cx="3337062" cy="3246043"/>
          </a:xfrm>
        </p:grpSpPr>
        <p:sp>
          <p:nvSpPr>
            <p:cNvPr id="28" name="Tekstfelt 27"/>
            <p:cNvSpPr txBox="1"/>
            <p:nvPr/>
          </p:nvSpPr>
          <p:spPr>
            <a:xfrm>
              <a:off x="476058" y="4396184"/>
              <a:ext cx="3337062" cy="2677656"/>
            </a:xfrm>
            <a:prstGeom prst="rect">
              <a:avLst/>
            </a:prstGeom>
            <a:noFill/>
          </p:spPr>
          <p:txBody>
            <a:bodyPr wrap="none" rtlCol="0">
              <a:spAutoFit/>
            </a:bodyPr>
            <a:lstStyle/>
            <a:p>
              <a:pPr marL="457200" indent="-457200">
                <a:buFont typeface="Wingdings" panose="05000000000000000000" pitchFamily="2" charset="2"/>
                <a:buChar char="Ø"/>
              </a:pPr>
              <a:r>
                <a:rPr lang="da-DK" sz="2800" dirty="0">
                  <a:solidFill>
                    <a:srgbClr val="00B050"/>
                  </a:solidFill>
                  <a:latin typeface="+mn-lt"/>
                </a:rPr>
                <a:t>Samme rum</a:t>
              </a:r>
            </a:p>
            <a:p>
              <a:pPr marL="457200" indent="-457200">
                <a:buFont typeface="Wingdings" panose="05000000000000000000" pitchFamily="2" charset="2"/>
                <a:buChar char="Ø"/>
              </a:pPr>
              <a:r>
                <a:rPr lang="da-DK" sz="2800" dirty="0">
                  <a:solidFill>
                    <a:srgbClr val="00B050"/>
                  </a:solidFill>
                  <a:latin typeface="+mn-lt"/>
                </a:rPr>
                <a:t>Ansvar for relation</a:t>
              </a:r>
            </a:p>
            <a:p>
              <a:pPr marL="457200" indent="-457200">
                <a:buFont typeface="Wingdings" panose="05000000000000000000" pitchFamily="2" charset="2"/>
                <a:buChar char="Ø"/>
              </a:pPr>
              <a:r>
                <a:rPr lang="da-DK" sz="2800" dirty="0">
                  <a:solidFill>
                    <a:srgbClr val="00B050"/>
                  </a:solidFill>
                  <a:latin typeface="+mn-lt"/>
                </a:rPr>
                <a:t>Tryghed og Tillid </a:t>
              </a:r>
            </a:p>
            <a:p>
              <a:pPr marL="457200" indent="-457200">
                <a:buFont typeface="Wingdings" panose="05000000000000000000" pitchFamily="2" charset="2"/>
                <a:buChar char="Ø"/>
              </a:pPr>
              <a:r>
                <a:rPr lang="da-DK" sz="2800" dirty="0">
                  <a:solidFill>
                    <a:srgbClr val="00B050"/>
                  </a:solidFill>
                  <a:latin typeface="+mn-lt"/>
                </a:rPr>
                <a:t>Menneskelig </a:t>
              </a:r>
              <a:br>
                <a:rPr lang="da-DK" sz="2800" dirty="0">
                  <a:solidFill>
                    <a:srgbClr val="00B050"/>
                  </a:solidFill>
                  <a:latin typeface="+mn-lt"/>
                </a:rPr>
              </a:br>
              <a:r>
                <a:rPr lang="da-DK" sz="2800" dirty="0">
                  <a:solidFill>
                    <a:srgbClr val="00B050"/>
                  </a:solidFill>
                  <a:latin typeface="+mn-lt"/>
                </a:rPr>
                <a:t>udvikling</a:t>
              </a:r>
            </a:p>
            <a:p>
              <a:pPr marL="457200" indent="-457200">
                <a:buFont typeface="Wingdings" panose="05000000000000000000" pitchFamily="2" charset="2"/>
                <a:buChar char="Ø"/>
              </a:pPr>
              <a:endParaRPr lang="da-DK" sz="2800" dirty="0">
                <a:solidFill>
                  <a:srgbClr val="00B050"/>
                </a:solidFill>
                <a:latin typeface="+mn-lt"/>
              </a:endParaRPr>
            </a:p>
          </p:txBody>
        </p:sp>
        <p:sp>
          <p:nvSpPr>
            <p:cNvPr id="27" name="Højre klammeparentes 26"/>
            <p:cNvSpPr/>
            <p:nvPr/>
          </p:nvSpPr>
          <p:spPr>
            <a:xfrm rot="5400000">
              <a:off x="1546063" y="3216970"/>
              <a:ext cx="581891" cy="1803545"/>
            </a:xfrm>
            <a:prstGeom prst="rightBrace">
              <a:avLst/>
            </a:prstGeom>
            <a:ln w="38100">
              <a:solidFill>
                <a:srgbClr val="00B05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solidFill>
                  <a:srgbClr val="00B050"/>
                </a:solidFill>
              </a:endParaRPr>
            </a:p>
          </p:txBody>
        </p:sp>
      </p:grpSp>
    </p:spTree>
    <p:extLst>
      <p:ext uri="{BB962C8B-B14F-4D97-AF65-F5344CB8AC3E}">
        <p14:creationId xmlns:p14="http://schemas.microsoft.com/office/powerpoint/2010/main" val="371765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2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1"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00B050"/>
          </a:solidFill>
        </p:spPr>
        <p:txBody>
          <a:bodyPr/>
          <a:lstStyle/>
          <a:p>
            <a:r>
              <a:rPr lang="da-DK" dirty="0"/>
              <a:t>Der er altid én som er med til at bære ansvaret</a:t>
            </a:r>
          </a:p>
        </p:txBody>
      </p:sp>
      <p:sp>
        <p:nvSpPr>
          <p:cNvPr id="4" name="Pladsholder til dato 3"/>
          <p:cNvSpPr>
            <a:spLocks noGrp="1"/>
          </p:cNvSpPr>
          <p:nvPr>
            <p:ph type="dt" sz="half" idx="10"/>
          </p:nvPr>
        </p:nvSpPr>
        <p:spPr/>
        <p:txBody>
          <a:bodyPr/>
          <a:lstStyle/>
          <a:p>
            <a:pPr>
              <a:defRPr/>
            </a:pPr>
            <a:r>
              <a:rPr lang="da-DK"/>
              <a:t>© Knud Aarup</a:t>
            </a:r>
          </a:p>
        </p:txBody>
      </p:sp>
      <p:pic>
        <p:nvPicPr>
          <p:cNvPr id="7" name="Pladsholder til indhold 6"/>
          <p:cNvPicPr>
            <a:picLocks noGrp="1" noChangeAspect="1"/>
          </p:cNvPicPr>
          <p:nvPr>
            <p:ph idx="1"/>
          </p:nvPr>
        </p:nvPicPr>
        <p:blipFill>
          <a:blip r:embed="rId2"/>
          <a:stretch>
            <a:fillRect/>
          </a:stretch>
        </p:blipFill>
        <p:spPr>
          <a:xfrm>
            <a:off x="457200" y="1570398"/>
            <a:ext cx="8229600" cy="2529853"/>
          </a:xfrm>
          <a:prstGeom prst="rect">
            <a:avLst/>
          </a:prstGeom>
        </p:spPr>
      </p:pic>
      <p:graphicFrame>
        <p:nvGraphicFramePr>
          <p:cNvPr id="18" name="Diagram 17"/>
          <p:cNvGraphicFramePr/>
          <p:nvPr>
            <p:extLst>
              <p:ext uri="{D42A27DB-BD31-4B8C-83A1-F6EECF244321}">
                <p14:modId xmlns:p14="http://schemas.microsoft.com/office/powerpoint/2010/main" val="2626208928"/>
              </p:ext>
            </p:extLst>
          </p:nvPr>
        </p:nvGraphicFramePr>
        <p:xfrm>
          <a:off x="457200" y="4100251"/>
          <a:ext cx="82296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Rektangel 18"/>
          <p:cNvSpPr/>
          <p:nvPr/>
        </p:nvSpPr>
        <p:spPr>
          <a:xfrm>
            <a:off x="2305994" y="5551144"/>
            <a:ext cx="4532011" cy="923330"/>
          </a:xfrm>
          <a:prstGeom prst="rect">
            <a:avLst/>
          </a:prstGeom>
          <a:solidFill>
            <a:srgbClr val="FFFF00"/>
          </a:solidFill>
        </p:spPr>
        <p:txBody>
          <a:bodyPr wrap="none" lIns="91440" tIns="45720" rIns="91440" bIns="45720">
            <a:spAutoFit/>
          </a:bodyPr>
          <a:lstStyle/>
          <a:p>
            <a:pPr algn="ctr"/>
            <a:r>
              <a:rPr lang="da-DK" sz="5400" b="0" cap="none" spc="0" dirty="0">
                <a:ln w="0"/>
                <a:solidFill>
                  <a:srgbClr val="00B050"/>
                </a:solidFill>
                <a:effectLst>
                  <a:outerShdw blurRad="38100" dist="19050" dir="2700000" algn="tl" rotWithShape="0">
                    <a:schemeClr val="dk1">
                      <a:alpha val="40000"/>
                    </a:schemeClr>
                  </a:outerShdw>
                </a:effectLst>
              </a:rPr>
              <a:t>Hvem er den?</a:t>
            </a:r>
          </a:p>
        </p:txBody>
      </p:sp>
    </p:spTree>
    <p:extLst>
      <p:ext uri="{BB962C8B-B14F-4D97-AF65-F5344CB8AC3E}">
        <p14:creationId xmlns:p14="http://schemas.microsoft.com/office/powerpoint/2010/main" val="3808908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lstStyle/>
          <a:p>
            <a:r>
              <a:rPr lang="da-DK" dirty="0"/>
              <a:t>Der er gode eksempler som peger den rigtige vej, men der</a:t>
            </a:r>
            <a:br>
              <a:rPr lang="da-DK" dirty="0"/>
            </a:br>
            <a:r>
              <a:rPr lang="da-DK" dirty="0"/>
              <a:t> er lang vej….</a:t>
            </a:r>
          </a:p>
        </p:txBody>
      </p:sp>
      <p:sp>
        <p:nvSpPr>
          <p:cNvPr id="4" name="Pladsholder til dato 3"/>
          <p:cNvSpPr>
            <a:spLocks noGrp="1"/>
          </p:cNvSpPr>
          <p:nvPr>
            <p:ph type="dt" sz="half" idx="10"/>
          </p:nvPr>
        </p:nvSpPr>
        <p:spPr/>
        <p:txBody>
          <a:bodyPr/>
          <a:lstStyle/>
          <a:p>
            <a:pPr>
              <a:defRPr/>
            </a:pPr>
            <a:r>
              <a:rPr lang="da-DK"/>
              <a:t>© Knud Aarup</a:t>
            </a:r>
          </a:p>
        </p:txBody>
      </p:sp>
    </p:spTree>
    <p:extLst>
      <p:ext uri="{BB962C8B-B14F-4D97-AF65-F5344CB8AC3E}">
        <p14:creationId xmlns:p14="http://schemas.microsoft.com/office/powerpoint/2010/main" val="395762713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Vi har allerede meget viden…</a:t>
            </a:r>
          </a:p>
        </p:txBody>
      </p:sp>
      <p:sp>
        <p:nvSpPr>
          <p:cNvPr id="3" name="Pladsholder til indhold 2"/>
          <p:cNvSpPr>
            <a:spLocks noGrp="1"/>
          </p:cNvSpPr>
          <p:nvPr>
            <p:ph sz="half" idx="1"/>
          </p:nvPr>
        </p:nvSpPr>
        <p:spPr>
          <a:xfrm>
            <a:off x="457200" y="1600200"/>
            <a:ext cx="3558820" cy="4525963"/>
          </a:xfrm>
        </p:spPr>
        <p:txBody>
          <a:bodyPr/>
          <a:lstStyle/>
          <a:p>
            <a:r>
              <a:rPr lang="da-DK" sz="2800" dirty="0"/>
              <a:t>Det lykkes at bryde mønstre for nogen</a:t>
            </a:r>
          </a:p>
          <a:p>
            <a:r>
              <a:rPr lang="da-DK" sz="2800" dirty="0"/>
              <a:t>Der er </a:t>
            </a:r>
            <a:r>
              <a:rPr lang="da-DK" sz="2800" dirty="0" err="1"/>
              <a:t>fælles-nævnere</a:t>
            </a:r>
            <a:r>
              <a:rPr lang="da-DK" sz="2800" dirty="0"/>
              <a:t>, som kan anvendes bredere og mere systematisk</a:t>
            </a:r>
          </a:p>
          <a:p>
            <a:endParaRPr lang="da-DK" sz="2800" dirty="0"/>
          </a:p>
        </p:txBody>
      </p:sp>
      <p:sp>
        <p:nvSpPr>
          <p:cNvPr id="7" name="Pladsholder til indhold 6"/>
          <p:cNvSpPr>
            <a:spLocks noGrp="1"/>
          </p:cNvSpPr>
          <p:nvPr>
            <p:ph sz="half" idx="2"/>
          </p:nvPr>
        </p:nvSpPr>
        <p:spPr>
          <a:xfrm>
            <a:off x="4343400" y="1600200"/>
            <a:ext cx="4038600" cy="4525963"/>
          </a:xfrm>
        </p:spPr>
        <p:txBody>
          <a:bodyPr/>
          <a:lstStyle/>
          <a:p>
            <a:pPr marL="0" indent="0">
              <a:buNone/>
            </a:pPr>
            <a:r>
              <a:rPr lang="da-DK" dirty="0"/>
              <a:t>Lær for livet</a:t>
            </a:r>
          </a:p>
          <a:p>
            <a:pPr marL="0" indent="0">
              <a:buNone/>
            </a:pPr>
            <a:endParaRPr lang="da-DK" dirty="0"/>
          </a:p>
        </p:txBody>
      </p:sp>
      <p:sp>
        <p:nvSpPr>
          <p:cNvPr id="4" name="Pladsholder til dato 3"/>
          <p:cNvSpPr>
            <a:spLocks noGrp="1"/>
          </p:cNvSpPr>
          <p:nvPr>
            <p:ph type="dt" sz="half" idx="10"/>
          </p:nvPr>
        </p:nvSpPr>
        <p:spPr/>
        <p:txBody>
          <a:bodyPr/>
          <a:lstStyle/>
          <a:p>
            <a:pPr>
              <a:defRPr/>
            </a:pPr>
            <a:r>
              <a:rPr lang="da-DK"/>
              <a:t>© Knud Aarup</a:t>
            </a:r>
          </a:p>
        </p:txBody>
      </p:sp>
      <p:pic>
        <p:nvPicPr>
          <p:cNvPr id="8" name="Billede 7"/>
          <p:cNvPicPr>
            <a:picLocks noChangeAspect="1"/>
          </p:cNvPicPr>
          <p:nvPr/>
        </p:nvPicPr>
        <p:blipFill>
          <a:blip r:embed="rId2"/>
          <a:stretch>
            <a:fillRect/>
          </a:stretch>
        </p:blipFill>
        <p:spPr>
          <a:xfrm>
            <a:off x="4421931" y="3623563"/>
            <a:ext cx="4723827" cy="520945"/>
          </a:xfrm>
          <a:prstGeom prst="rect">
            <a:avLst/>
          </a:prstGeom>
        </p:spPr>
      </p:pic>
      <p:pic>
        <p:nvPicPr>
          <p:cNvPr id="10" name="Billede 9"/>
          <p:cNvPicPr>
            <a:picLocks noChangeAspect="1"/>
          </p:cNvPicPr>
          <p:nvPr/>
        </p:nvPicPr>
        <p:blipFill>
          <a:blip r:embed="rId3"/>
          <a:stretch>
            <a:fillRect/>
          </a:stretch>
        </p:blipFill>
        <p:spPr>
          <a:xfrm>
            <a:off x="4421931" y="5653088"/>
            <a:ext cx="4578461" cy="704850"/>
          </a:xfrm>
          <a:prstGeom prst="rect">
            <a:avLst/>
          </a:prstGeom>
        </p:spPr>
      </p:pic>
      <p:pic>
        <p:nvPicPr>
          <p:cNvPr id="12" name="Billed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1931" y="2159977"/>
            <a:ext cx="2137131" cy="1424754"/>
          </a:xfrm>
          <a:prstGeom prst="rect">
            <a:avLst/>
          </a:prstGeom>
        </p:spPr>
      </p:pic>
      <p:pic>
        <p:nvPicPr>
          <p:cNvPr id="13" name="Billed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72249" y="2159977"/>
            <a:ext cx="2137131" cy="1424754"/>
          </a:xfrm>
          <a:prstGeom prst="rect">
            <a:avLst/>
          </a:prstGeom>
        </p:spPr>
      </p:pic>
      <p:pic>
        <p:nvPicPr>
          <p:cNvPr id="14" name="Billed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95800" y="4144508"/>
            <a:ext cx="2195380" cy="1463586"/>
          </a:xfrm>
          <a:prstGeom prst="rect">
            <a:avLst/>
          </a:prstGeom>
        </p:spPr>
      </p:pic>
    </p:spTree>
    <p:extLst>
      <p:ext uri="{BB962C8B-B14F-4D97-AF65-F5344CB8AC3E}">
        <p14:creationId xmlns:p14="http://schemas.microsoft.com/office/powerpoint/2010/main" val="2223071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Vi har allerede meget viden…</a:t>
            </a:r>
          </a:p>
        </p:txBody>
      </p:sp>
      <p:sp>
        <p:nvSpPr>
          <p:cNvPr id="3" name="Pladsholder til indhold 2"/>
          <p:cNvSpPr>
            <a:spLocks noGrp="1"/>
          </p:cNvSpPr>
          <p:nvPr>
            <p:ph idx="1"/>
          </p:nvPr>
        </p:nvSpPr>
        <p:spPr/>
        <p:txBody>
          <a:bodyPr/>
          <a:lstStyle/>
          <a:p>
            <a:endParaRPr lang="da-DK" dirty="0"/>
          </a:p>
        </p:txBody>
      </p:sp>
      <p:sp>
        <p:nvSpPr>
          <p:cNvPr id="4" name="Pladsholder til dato 3"/>
          <p:cNvSpPr>
            <a:spLocks noGrp="1"/>
          </p:cNvSpPr>
          <p:nvPr>
            <p:ph type="dt" sz="half" idx="10"/>
          </p:nvPr>
        </p:nvSpPr>
        <p:spPr/>
        <p:txBody>
          <a:bodyPr/>
          <a:lstStyle/>
          <a:p>
            <a:pPr>
              <a:defRPr/>
            </a:pPr>
            <a:r>
              <a:rPr lang="da-DK"/>
              <a:t>© Knud Aarup</a:t>
            </a:r>
          </a:p>
        </p:txBody>
      </p:sp>
      <p:pic>
        <p:nvPicPr>
          <p:cNvPr id="5" name="Billede 4"/>
          <p:cNvPicPr>
            <a:picLocks noChangeAspect="1"/>
          </p:cNvPicPr>
          <p:nvPr/>
        </p:nvPicPr>
        <p:blipFill>
          <a:blip r:embed="rId2"/>
          <a:stretch>
            <a:fillRect/>
          </a:stretch>
        </p:blipFill>
        <p:spPr>
          <a:xfrm>
            <a:off x="457200" y="1659957"/>
            <a:ext cx="5353275" cy="3867600"/>
          </a:xfrm>
          <a:prstGeom prst="rect">
            <a:avLst/>
          </a:prstGeom>
        </p:spPr>
      </p:pic>
      <p:pic>
        <p:nvPicPr>
          <p:cNvPr id="6" name="Billede 5"/>
          <p:cNvPicPr>
            <a:picLocks noChangeAspect="1"/>
          </p:cNvPicPr>
          <p:nvPr/>
        </p:nvPicPr>
        <p:blipFill>
          <a:blip r:embed="rId3"/>
          <a:stretch>
            <a:fillRect/>
          </a:stretch>
        </p:blipFill>
        <p:spPr>
          <a:xfrm>
            <a:off x="5330597" y="1495200"/>
            <a:ext cx="3453277" cy="4889831"/>
          </a:xfrm>
          <a:prstGeom prst="rect">
            <a:avLst/>
          </a:prstGeom>
        </p:spPr>
      </p:pic>
    </p:spTree>
    <p:extLst>
      <p:ext uri="{BB962C8B-B14F-4D97-AF65-F5344CB8AC3E}">
        <p14:creationId xmlns:p14="http://schemas.microsoft.com/office/powerpoint/2010/main" val="296449172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tx1"/>
          </a:solidFill>
        </p:spPr>
        <p:txBody>
          <a:bodyPr/>
          <a:lstStyle/>
          <a:p>
            <a:r>
              <a:rPr lang="da-DK" dirty="0">
                <a:solidFill>
                  <a:schemeClr val="tx2"/>
                </a:solidFill>
              </a:rPr>
              <a:t>Eller programmer som virker </a:t>
            </a:r>
            <a:br>
              <a:rPr lang="da-DK" dirty="0">
                <a:solidFill>
                  <a:schemeClr val="tx2"/>
                </a:solidFill>
              </a:rPr>
            </a:br>
            <a:r>
              <a:rPr lang="da-DK" dirty="0"/>
              <a:t>fx </a:t>
            </a:r>
            <a:r>
              <a:rPr lang="da-DK" dirty="0">
                <a:solidFill>
                  <a:schemeClr val="tx2"/>
                </a:solidFill>
              </a:rPr>
              <a:t>De Utrolige </a:t>
            </a:r>
            <a:r>
              <a:rPr lang="da-DK" dirty="0"/>
              <a:t>Å</a:t>
            </a:r>
            <a:r>
              <a:rPr lang="da-DK" dirty="0">
                <a:solidFill>
                  <a:schemeClr val="tx2"/>
                </a:solidFill>
              </a:rPr>
              <a:t>r</a:t>
            </a:r>
          </a:p>
        </p:txBody>
      </p:sp>
      <p:sp>
        <p:nvSpPr>
          <p:cNvPr id="3" name="Pladsholder til indhold 2"/>
          <p:cNvSpPr>
            <a:spLocks noGrp="1"/>
          </p:cNvSpPr>
          <p:nvPr>
            <p:ph sz="half" idx="1"/>
          </p:nvPr>
        </p:nvSpPr>
        <p:spPr/>
        <p:txBody>
          <a:bodyPr/>
          <a:lstStyle/>
          <a:p>
            <a:r>
              <a:rPr lang="da-DK" sz="2000" dirty="0"/>
              <a:t>Serie evidensbaserede programmer, der hjælper børn og unge fra 0-12 år, som har  adfærds-vanskeligheder, ved at dygtiggøre forældre, personale i daginstitutioner samt børnene og de unge selv</a:t>
            </a:r>
          </a:p>
          <a:p>
            <a:r>
              <a:rPr lang="da-DK" sz="2000" dirty="0"/>
              <a:t>Og andre</a:t>
            </a:r>
          </a:p>
        </p:txBody>
      </p:sp>
      <p:pic>
        <p:nvPicPr>
          <p:cNvPr id="6" name="Pladsholder til indhold 5" descr="DUÅ1.png"/>
          <p:cNvPicPr>
            <a:picLocks noGrp="1" noChangeAspect="1"/>
          </p:cNvPicPr>
          <p:nvPr>
            <p:ph sz="half" idx="2"/>
          </p:nvPr>
        </p:nvPicPr>
        <p:blipFill>
          <a:blip r:embed="rId2" cstate="print"/>
          <a:stretch>
            <a:fillRect/>
          </a:stretch>
        </p:blipFill>
        <p:spPr>
          <a:xfrm>
            <a:off x="4762500" y="1744032"/>
            <a:ext cx="3810000" cy="1905000"/>
          </a:xfrm>
        </p:spPr>
      </p:pic>
      <p:sp>
        <p:nvSpPr>
          <p:cNvPr id="4" name="Pladsholder til dato 3"/>
          <p:cNvSpPr>
            <a:spLocks noGrp="1"/>
          </p:cNvSpPr>
          <p:nvPr>
            <p:ph type="dt" sz="half" idx="10"/>
          </p:nvPr>
        </p:nvSpPr>
        <p:spPr/>
        <p:txBody>
          <a:bodyPr/>
          <a:lstStyle/>
          <a:p>
            <a:pPr>
              <a:defRPr/>
            </a:pPr>
            <a:r>
              <a:rPr lang="da-DK"/>
              <a:t>© Knud Aarup</a:t>
            </a:r>
          </a:p>
        </p:txBody>
      </p:sp>
      <p:pic>
        <p:nvPicPr>
          <p:cNvPr id="8" name="Billede 7" descr="DUÅ2.png"/>
          <p:cNvPicPr>
            <a:picLocks noChangeAspect="1"/>
          </p:cNvPicPr>
          <p:nvPr/>
        </p:nvPicPr>
        <p:blipFill>
          <a:blip r:embed="rId3" cstate="print"/>
          <a:stretch>
            <a:fillRect/>
          </a:stretch>
        </p:blipFill>
        <p:spPr>
          <a:xfrm>
            <a:off x="5738648" y="3686503"/>
            <a:ext cx="2233449" cy="2400958"/>
          </a:xfrm>
          <a:prstGeom prst="rect">
            <a:avLst/>
          </a:prstGeom>
        </p:spPr>
      </p:pic>
      <p:pic>
        <p:nvPicPr>
          <p:cNvPr id="5" name="Billede 4"/>
          <p:cNvPicPr>
            <a:picLocks noChangeAspect="1"/>
          </p:cNvPicPr>
          <p:nvPr/>
        </p:nvPicPr>
        <p:blipFill>
          <a:blip r:embed="rId4"/>
          <a:stretch>
            <a:fillRect/>
          </a:stretch>
        </p:blipFill>
        <p:spPr>
          <a:xfrm>
            <a:off x="4762500" y="3515712"/>
            <a:ext cx="842798" cy="3074001"/>
          </a:xfrm>
          <a:prstGeom prst="rect">
            <a:avLst/>
          </a:prstGeom>
        </p:spPr>
      </p:pic>
      <p:sp>
        <p:nvSpPr>
          <p:cNvPr id="7" name="Tekstfelt 6"/>
          <p:cNvSpPr txBox="1"/>
          <p:nvPr/>
        </p:nvSpPr>
        <p:spPr>
          <a:xfrm>
            <a:off x="918188" y="5526941"/>
            <a:ext cx="3777637" cy="830997"/>
          </a:xfrm>
          <a:prstGeom prst="rect">
            <a:avLst/>
          </a:prstGeom>
          <a:noFill/>
        </p:spPr>
        <p:txBody>
          <a:bodyPr wrap="none" rtlCol="0">
            <a:spAutoFit/>
          </a:bodyPr>
          <a:lstStyle/>
          <a:p>
            <a:r>
              <a:rPr lang="da-DK" sz="2400" dirty="0">
                <a:solidFill>
                  <a:srgbClr val="FF0000"/>
                </a:solidFill>
              </a:rPr>
              <a:t>Samfundsøkonomisk </a:t>
            </a:r>
            <a:br>
              <a:rPr lang="da-DK" sz="2400" dirty="0">
                <a:solidFill>
                  <a:srgbClr val="FF0000"/>
                </a:solidFill>
              </a:rPr>
            </a:br>
            <a:r>
              <a:rPr lang="da-DK" sz="2400" dirty="0">
                <a:solidFill>
                  <a:srgbClr val="FF0000"/>
                </a:solidFill>
              </a:rPr>
              <a:t>gevinst på godt 1,5 mia.kr.</a:t>
            </a:r>
          </a:p>
        </p:txBody>
      </p:sp>
    </p:spTree>
    <p:extLst>
      <p:ext uri="{BB962C8B-B14F-4D97-AF65-F5344CB8AC3E}">
        <p14:creationId xmlns:p14="http://schemas.microsoft.com/office/powerpoint/2010/main" val="1698567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p:cNvSpPr>
            <a:spLocks noGrp="1"/>
          </p:cNvSpPr>
          <p:nvPr>
            <p:ph type="title"/>
          </p:nvPr>
        </p:nvSpPr>
        <p:spPr>
          <a:solidFill>
            <a:srgbClr val="00B050"/>
          </a:solidFill>
        </p:spPr>
        <p:txBody>
          <a:bodyPr/>
          <a:lstStyle/>
          <a:p>
            <a:r>
              <a:rPr lang="da-DK" sz="2800" dirty="0">
                <a:solidFill>
                  <a:srgbClr val="FFFF00"/>
                </a:solidFill>
              </a:rPr>
              <a:t>Stort behov for mere viden </a:t>
            </a:r>
            <a:br>
              <a:rPr lang="da-DK" sz="2800" dirty="0">
                <a:solidFill>
                  <a:srgbClr val="FFFF00"/>
                </a:solidFill>
              </a:rPr>
            </a:br>
            <a:r>
              <a:rPr lang="da-DK" sz="2000" dirty="0">
                <a:solidFill>
                  <a:srgbClr val="FFFF00"/>
                </a:solidFill>
              </a:rPr>
              <a:t>- udviklet i en dansk/ skandinavisk/ europæisk kontekst</a:t>
            </a:r>
            <a:endParaRPr lang="da-DK" sz="1400" dirty="0">
              <a:solidFill>
                <a:srgbClr val="FFFF00"/>
              </a:solidFill>
            </a:endParaRPr>
          </a:p>
        </p:txBody>
      </p:sp>
      <p:sp>
        <p:nvSpPr>
          <p:cNvPr id="6" name="Pladsholder til indhold 5"/>
          <p:cNvSpPr>
            <a:spLocks noGrp="1"/>
          </p:cNvSpPr>
          <p:nvPr>
            <p:ph sz="half" idx="1"/>
          </p:nvPr>
        </p:nvSpPr>
        <p:spPr/>
        <p:txBody>
          <a:bodyPr/>
          <a:lstStyle/>
          <a:p>
            <a:pPr marL="0" indent="0">
              <a:buNone/>
            </a:pPr>
            <a:r>
              <a:rPr lang="da-DK" dirty="0">
                <a:solidFill>
                  <a:srgbClr val="00B050"/>
                </a:solidFill>
              </a:rPr>
              <a:t>Vi skal forske mere</a:t>
            </a:r>
          </a:p>
          <a:p>
            <a:r>
              <a:rPr lang="da-DK" sz="2400" dirty="0">
                <a:solidFill>
                  <a:srgbClr val="00B050"/>
                </a:solidFill>
              </a:rPr>
              <a:t>Med udgangspunkt i parksis</a:t>
            </a:r>
          </a:p>
          <a:p>
            <a:r>
              <a:rPr lang="da-DK" sz="2400" dirty="0">
                <a:solidFill>
                  <a:srgbClr val="00B050"/>
                </a:solidFill>
              </a:rPr>
              <a:t>Med respekt for brugere og socialarbejdere</a:t>
            </a:r>
          </a:p>
          <a:p>
            <a:r>
              <a:rPr lang="da-DK" sz="2400" dirty="0">
                <a:solidFill>
                  <a:srgbClr val="00B050"/>
                </a:solidFill>
              </a:rPr>
              <a:t>Mikroforskning skal indbygges i praksis</a:t>
            </a:r>
          </a:p>
          <a:p>
            <a:r>
              <a:rPr lang="da-DK" sz="2400" dirty="0">
                <a:solidFill>
                  <a:srgbClr val="00B050"/>
                </a:solidFill>
              </a:rPr>
              <a:t>Vi skal tænke europæisk</a:t>
            </a:r>
            <a:endParaRPr lang="da-DK" dirty="0">
              <a:solidFill>
                <a:srgbClr val="00B050"/>
              </a:solidFill>
            </a:endParaRPr>
          </a:p>
        </p:txBody>
      </p:sp>
      <p:sp>
        <p:nvSpPr>
          <p:cNvPr id="2" name="Pladsholder til indhold 1"/>
          <p:cNvSpPr>
            <a:spLocks noGrp="1"/>
          </p:cNvSpPr>
          <p:nvPr>
            <p:ph sz="half" idx="2"/>
          </p:nvPr>
        </p:nvSpPr>
        <p:spPr/>
        <p:txBody>
          <a:bodyPr/>
          <a:lstStyle/>
          <a:p>
            <a:pPr marL="0" indent="0">
              <a:buNone/>
            </a:pPr>
            <a:r>
              <a:rPr lang="da-DK" dirty="0">
                <a:solidFill>
                  <a:srgbClr val="00B050"/>
                </a:solidFill>
              </a:rPr>
              <a:t>Professions-uddannelserne skal forskningsbaseres!</a:t>
            </a:r>
          </a:p>
          <a:p>
            <a:pPr marL="0" indent="0">
              <a:buNone/>
            </a:pPr>
            <a:endParaRPr lang="da-DK" dirty="0">
              <a:solidFill>
                <a:srgbClr val="00B050"/>
              </a:solidFill>
            </a:endParaRPr>
          </a:p>
          <a:p>
            <a:pPr marL="0" indent="0">
              <a:buNone/>
            </a:pPr>
            <a:r>
              <a:rPr lang="da-DK" dirty="0">
                <a:solidFill>
                  <a:srgbClr val="00B050"/>
                </a:solidFill>
              </a:rPr>
              <a:t>Professionerne skal genvinde faglig stolthed og nysgerrighed</a:t>
            </a:r>
          </a:p>
        </p:txBody>
      </p:sp>
    </p:spTree>
    <p:extLst>
      <p:ext uri="{BB962C8B-B14F-4D97-AF65-F5344CB8AC3E}">
        <p14:creationId xmlns:p14="http://schemas.microsoft.com/office/powerpoint/2010/main" val="324495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sz="quarter" idx="4294967295"/>
          </p:nvPr>
        </p:nvSpPr>
        <p:spPr>
          <a:xfrm>
            <a:off x="468313" y="0"/>
            <a:ext cx="8229600" cy="1133475"/>
          </a:xfrm>
        </p:spPr>
        <p:txBody>
          <a:bodyPr/>
          <a:lstStyle/>
          <a:p>
            <a:r>
              <a:rPr lang="da-DK" altLang="da-DK" sz="3200" dirty="0"/>
              <a:t>Danmark i 2020’erne?</a:t>
            </a:r>
          </a:p>
        </p:txBody>
      </p:sp>
      <p:pic>
        <p:nvPicPr>
          <p:cNvPr id="9219" name="Picture 13" descr="Off ansatte i demostr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470025"/>
            <a:ext cx="7023100" cy="422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Text Box 14"/>
          <p:cNvSpPr txBox="1">
            <a:spLocks noChangeArrowheads="1"/>
          </p:cNvSpPr>
          <p:nvPr/>
        </p:nvSpPr>
        <p:spPr bwMode="auto">
          <a:xfrm>
            <a:off x="1292225" y="5157788"/>
            <a:ext cx="707707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da-DK" altLang="da-DK" sz="2800" i="1" dirty="0"/>
              <a:t>De offentligt ansatte i demonstration mod privatisering og udlicitering</a:t>
            </a:r>
          </a:p>
        </p:txBody>
      </p:sp>
    </p:spTree>
    <p:extLst>
      <p:ext uri="{BB962C8B-B14F-4D97-AF65-F5344CB8AC3E}">
        <p14:creationId xmlns:p14="http://schemas.microsoft.com/office/powerpoint/2010/main" val="299419012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solidFill>
            <a:srgbClr val="00B050"/>
          </a:solidFill>
        </p:spPr>
        <p:txBody>
          <a:bodyPr/>
          <a:lstStyle/>
          <a:p>
            <a:r>
              <a:rPr lang="da-DK" dirty="0"/>
              <a:t>Akut behov for nyudvikling af de sociale indsatser</a:t>
            </a:r>
          </a:p>
        </p:txBody>
      </p:sp>
      <p:sp>
        <p:nvSpPr>
          <p:cNvPr id="6" name="Pladsholder til indhold 5"/>
          <p:cNvSpPr>
            <a:spLocks noGrp="1"/>
          </p:cNvSpPr>
          <p:nvPr>
            <p:ph idx="1"/>
          </p:nvPr>
        </p:nvSpPr>
        <p:spPr>
          <a:xfrm>
            <a:off x="457200" y="1600200"/>
            <a:ext cx="4202723" cy="4525963"/>
          </a:xfrm>
        </p:spPr>
        <p:txBody>
          <a:bodyPr/>
          <a:lstStyle/>
          <a:p>
            <a:pPr marL="0" indent="0">
              <a:buNone/>
            </a:pPr>
            <a:r>
              <a:rPr lang="da-DK" sz="2400" dirty="0"/>
              <a:t>Større fokus på specialundervisningen</a:t>
            </a:r>
          </a:p>
          <a:p>
            <a:pPr>
              <a:buFont typeface="Wingdings" panose="05000000000000000000" pitchFamily="2" charset="2"/>
              <a:buChar char="Ø"/>
            </a:pPr>
            <a:r>
              <a:rPr lang="da-DK" sz="1800" dirty="0"/>
              <a:t>3-7% lider af ord/ talblindhed Kommer ikke igennem uddannelsessystemet</a:t>
            </a:r>
          </a:p>
          <a:p>
            <a:pPr>
              <a:buFont typeface="Wingdings" panose="05000000000000000000" pitchFamily="2" charset="2"/>
              <a:buChar char="Ø"/>
            </a:pPr>
            <a:r>
              <a:rPr lang="da-DK" sz="1800" dirty="0"/>
              <a:t>Op til 2-3% lider af ADHD – opmærksomhedsforstyrrelse</a:t>
            </a:r>
          </a:p>
          <a:p>
            <a:pPr>
              <a:buFont typeface="Wingdings" panose="05000000000000000000" pitchFamily="2" charset="2"/>
              <a:buChar char="Ø"/>
            </a:pPr>
            <a:r>
              <a:rPr lang="da-DK" sz="1800" dirty="0"/>
              <a:t>Op til 1% lider af autismespekterforstyrrelse</a:t>
            </a:r>
          </a:p>
          <a:p>
            <a:pPr>
              <a:buFont typeface="Wingdings" panose="05000000000000000000" pitchFamily="2" charset="2"/>
              <a:buChar char="Ø"/>
            </a:pPr>
            <a:endParaRPr lang="da-DK" sz="1800" dirty="0"/>
          </a:p>
          <a:p>
            <a:pPr>
              <a:buFont typeface="Wingdings" panose="05000000000000000000" pitchFamily="2" charset="2"/>
              <a:buChar char="Ø"/>
            </a:pPr>
            <a:r>
              <a:rPr lang="da-DK" sz="1800" dirty="0"/>
              <a:t>Der er kommet fokus på blinde og CI-opererede (døve)</a:t>
            </a:r>
          </a:p>
          <a:p>
            <a:pPr>
              <a:buFont typeface="Wingdings" panose="05000000000000000000" pitchFamily="2" charset="2"/>
              <a:buChar char="Ø"/>
            </a:pPr>
            <a:endParaRPr lang="da-DK" sz="1800" dirty="0"/>
          </a:p>
          <a:p>
            <a:pPr>
              <a:buFont typeface="Wingdings" panose="05000000000000000000" pitchFamily="2" charset="2"/>
              <a:buChar char="Ø"/>
            </a:pPr>
            <a:r>
              <a:rPr lang="da-DK" sz="1800" dirty="0">
                <a:solidFill>
                  <a:srgbClr val="FF0000"/>
                </a:solidFill>
              </a:rPr>
              <a:t>Mikroforskning mv</a:t>
            </a:r>
          </a:p>
          <a:p>
            <a:pPr>
              <a:buFont typeface="Wingdings" panose="05000000000000000000" pitchFamily="2" charset="2"/>
              <a:buChar char="Ø"/>
            </a:pPr>
            <a:endParaRPr lang="da-DK" sz="2000" dirty="0"/>
          </a:p>
          <a:p>
            <a:pPr marL="0" indent="0">
              <a:buNone/>
            </a:pPr>
            <a:endParaRPr lang="da-DK" sz="2400" dirty="0"/>
          </a:p>
          <a:p>
            <a:pPr marL="0" indent="0">
              <a:buNone/>
            </a:pPr>
            <a:endParaRPr lang="da-DK" sz="2400" dirty="0"/>
          </a:p>
          <a:p>
            <a:endParaRPr lang="da-DK" sz="2400" dirty="0"/>
          </a:p>
        </p:txBody>
      </p:sp>
      <p:sp>
        <p:nvSpPr>
          <p:cNvPr id="4" name="Pladsholder til dato 3"/>
          <p:cNvSpPr>
            <a:spLocks noGrp="1"/>
          </p:cNvSpPr>
          <p:nvPr>
            <p:ph type="dt" sz="half" idx="10"/>
          </p:nvPr>
        </p:nvSpPr>
        <p:spPr/>
        <p:txBody>
          <a:bodyPr/>
          <a:lstStyle/>
          <a:p>
            <a:pPr>
              <a:defRPr/>
            </a:pPr>
            <a:r>
              <a:rPr lang="da-DK">
                <a:solidFill>
                  <a:srgbClr val="7F7F7F"/>
                </a:solidFill>
              </a:rPr>
              <a:t>© Knud Aarup</a:t>
            </a:r>
          </a:p>
        </p:txBody>
      </p:sp>
      <p:pic>
        <p:nvPicPr>
          <p:cNvPr id="9" name="Billede 8"/>
          <p:cNvPicPr>
            <a:picLocks noChangeAspect="1"/>
          </p:cNvPicPr>
          <p:nvPr/>
        </p:nvPicPr>
        <p:blipFill>
          <a:blip r:embed="rId2"/>
          <a:stretch>
            <a:fillRect/>
          </a:stretch>
        </p:blipFill>
        <p:spPr>
          <a:xfrm>
            <a:off x="5820508" y="1496158"/>
            <a:ext cx="2866292" cy="2010682"/>
          </a:xfrm>
          <a:prstGeom prst="rect">
            <a:avLst/>
          </a:prstGeom>
        </p:spPr>
      </p:pic>
      <p:pic>
        <p:nvPicPr>
          <p:cNvPr id="2052" name="Picture 4" descr="https://encrypted-tbn0.gstatic.com/images?q=tbn:ANd9GcTOKvIwecFCO4CINz5D1L6Kr-ZLlwRXkySRwCU7pw1CoUC63D7TThEkAZ6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0508" y="3557364"/>
            <a:ext cx="2866292" cy="1900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804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00B050"/>
          </a:solidFill>
        </p:spPr>
        <p:txBody>
          <a:bodyPr/>
          <a:lstStyle/>
          <a:p>
            <a:r>
              <a:rPr lang="da-DK" dirty="0"/>
              <a:t>De psykisk sårbare skal inkluderes</a:t>
            </a:r>
          </a:p>
        </p:txBody>
      </p:sp>
      <p:sp>
        <p:nvSpPr>
          <p:cNvPr id="3" name="Pladsholder til indhold 2"/>
          <p:cNvSpPr>
            <a:spLocks noGrp="1"/>
          </p:cNvSpPr>
          <p:nvPr>
            <p:ph sz="half" idx="1"/>
          </p:nvPr>
        </p:nvSpPr>
        <p:spPr>
          <a:xfrm>
            <a:off x="457200" y="1600200"/>
            <a:ext cx="4191000" cy="4525963"/>
          </a:xfrm>
        </p:spPr>
        <p:txBody>
          <a:bodyPr/>
          <a:lstStyle/>
          <a:p>
            <a:pPr marL="0" indent="0">
              <a:buNone/>
            </a:pPr>
            <a:r>
              <a:rPr lang="da-DK" sz="2400" dirty="0"/>
              <a:t>Det kan ikke være rigtigt, at det bliver ved med at være et problem:</a:t>
            </a:r>
          </a:p>
          <a:p>
            <a:pPr>
              <a:buFont typeface="Wingdings" panose="05000000000000000000" pitchFamily="2" charset="2"/>
              <a:buChar char="Ø"/>
            </a:pPr>
            <a:r>
              <a:rPr lang="da-DK" sz="2000" dirty="0"/>
              <a:t>Manglende samarbejde mellem behandlings- og socialpsykiatrien</a:t>
            </a:r>
          </a:p>
          <a:p>
            <a:pPr>
              <a:buFont typeface="Wingdings" panose="05000000000000000000" pitchFamily="2" charset="2"/>
              <a:buChar char="Ø"/>
            </a:pPr>
            <a:r>
              <a:rPr lang="da-DK" sz="2000" dirty="0"/>
              <a:t>Manglende løsning af dobbeltdiagnose</a:t>
            </a:r>
          </a:p>
          <a:p>
            <a:pPr>
              <a:buFont typeface="Wingdings" panose="05000000000000000000" pitchFamily="2" charset="2"/>
              <a:buChar char="Ø"/>
            </a:pPr>
            <a:r>
              <a:rPr lang="da-DK" sz="2000" dirty="0"/>
              <a:t>Fokus på de 15-30 årige i kommunerne</a:t>
            </a:r>
          </a:p>
          <a:p>
            <a:pPr>
              <a:buFont typeface="Wingdings" panose="05000000000000000000" pitchFamily="2" charset="2"/>
              <a:buChar char="Ø"/>
            </a:pPr>
            <a:r>
              <a:rPr lang="da-DK" sz="2000" dirty="0"/>
              <a:t>Mere fokus på støtte i </a:t>
            </a:r>
            <a:r>
              <a:rPr lang="da-DK" sz="2000" dirty="0" err="1"/>
              <a:t>uddanelsessystemet</a:t>
            </a:r>
            <a:endParaRPr lang="da-DK" sz="2000" dirty="0"/>
          </a:p>
          <a:p>
            <a:pPr>
              <a:buFont typeface="Wingdings" panose="05000000000000000000" pitchFamily="2" charset="2"/>
              <a:buChar char="Ø"/>
            </a:pPr>
            <a:r>
              <a:rPr lang="da-DK" sz="2400" dirty="0">
                <a:solidFill>
                  <a:srgbClr val="FF0000"/>
                </a:solidFill>
              </a:rPr>
              <a:t>Revalidering</a:t>
            </a:r>
            <a:endParaRPr lang="da-DK" dirty="0">
              <a:solidFill>
                <a:srgbClr val="FF0000"/>
              </a:solidFill>
            </a:endParaRPr>
          </a:p>
        </p:txBody>
      </p:sp>
      <p:sp>
        <p:nvSpPr>
          <p:cNvPr id="5" name="Pladsholder til indhold 4"/>
          <p:cNvSpPr>
            <a:spLocks noGrp="1"/>
          </p:cNvSpPr>
          <p:nvPr>
            <p:ph sz="half" idx="2"/>
          </p:nvPr>
        </p:nvSpPr>
        <p:spPr/>
        <p:txBody>
          <a:bodyPr/>
          <a:lstStyle/>
          <a:p>
            <a:endParaRPr lang="da-DK"/>
          </a:p>
        </p:txBody>
      </p:sp>
      <p:sp>
        <p:nvSpPr>
          <p:cNvPr id="4" name="Pladsholder til dato 3"/>
          <p:cNvSpPr>
            <a:spLocks noGrp="1"/>
          </p:cNvSpPr>
          <p:nvPr>
            <p:ph type="dt" sz="half" idx="10"/>
          </p:nvPr>
        </p:nvSpPr>
        <p:spPr/>
        <p:txBody>
          <a:bodyPr/>
          <a:lstStyle/>
          <a:p>
            <a:pPr>
              <a:defRPr/>
            </a:pPr>
            <a:r>
              <a:rPr lang="da-DK"/>
              <a:t>© Knud Aarup</a:t>
            </a:r>
          </a:p>
        </p:txBody>
      </p:sp>
      <p:pic>
        <p:nvPicPr>
          <p:cNvPr id="7" name="Billede 6"/>
          <p:cNvPicPr>
            <a:picLocks noChangeAspect="1"/>
          </p:cNvPicPr>
          <p:nvPr/>
        </p:nvPicPr>
        <p:blipFill>
          <a:blip r:embed="rId2"/>
          <a:stretch>
            <a:fillRect/>
          </a:stretch>
        </p:blipFill>
        <p:spPr>
          <a:xfrm>
            <a:off x="5150137" y="3724887"/>
            <a:ext cx="3536663" cy="2121998"/>
          </a:xfrm>
          <a:prstGeom prst="rect">
            <a:avLst/>
          </a:prstGeom>
        </p:spPr>
      </p:pic>
      <p:pic>
        <p:nvPicPr>
          <p:cNvPr id="3076" name="Picture 4" descr="Billedresultat for psykisk sårba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0137" y="1600199"/>
            <a:ext cx="3536663" cy="1980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2792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00B050"/>
          </a:solidFill>
        </p:spPr>
        <p:txBody>
          <a:bodyPr/>
          <a:lstStyle/>
          <a:p>
            <a:r>
              <a:rPr lang="da-DK" dirty="0"/>
              <a:t>Handicapområdet skal styrkes</a:t>
            </a:r>
          </a:p>
        </p:txBody>
      </p:sp>
      <p:sp>
        <p:nvSpPr>
          <p:cNvPr id="3" name="Pladsholder til indhold 2"/>
          <p:cNvSpPr>
            <a:spLocks noGrp="1"/>
          </p:cNvSpPr>
          <p:nvPr>
            <p:ph idx="1"/>
          </p:nvPr>
        </p:nvSpPr>
        <p:spPr/>
        <p:txBody>
          <a:bodyPr/>
          <a:lstStyle/>
          <a:p>
            <a:pPr marL="0" indent="0">
              <a:buNone/>
            </a:pPr>
            <a:r>
              <a:rPr lang="da-DK" sz="2400" dirty="0"/>
              <a:t>Der er ikke modsætning mellem handicapkonventionen og rehabilitering </a:t>
            </a:r>
          </a:p>
          <a:p>
            <a:pPr marL="400050" lvl="1" indent="0">
              <a:buNone/>
            </a:pPr>
            <a:r>
              <a:rPr lang="da-DK" sz="2000" dirty="0"/>
              <a:t>	”…</a:t>
            </a:r>
            <a:r>
              <a:rPr lang="da-DK" sz="2000" i="1" dirty="0"/>
              <a:t>fuldt ud at blive inkluderet og deltage i</a:t>
            </a:r>
            <a:br>
              <a:rPr lang="da-DK" sz="2000" i="1" dirty="0"/>
            </a:br>
            <a:r>
              <a:rPr lang="da-DK" sz="2000" i="1" dirty="0"/>
              <a:t>	samfundet”</a:t>
            </a:r>
            <a:r>
              <a:rPr lang="da-DK" sz="2000" dirty="0"/>
              <a:t> (artikel 19)</a:t>
            </a:r>
          </a:p>
          <a:p>
            <a:pPr marL="0" indent="0">
              <a:buNone/>
            </a:pPr>
            <a:r>
              <a:rPr lang="da-DK" sz="2400" dirty="0">
                <a:solidFill>
                  <a:srgbClr val="FF0000"/>
                </a:solidFill>
              </a:rPr>
              <a:t>VI SKAL HUSKE DEM SOM IKKE HAR ANDRE MULIGHEDER</a:t>
            </a:r>
          </a:p>
          <a:p>
            <a:pPr>
              <a:buFont typeface="Wingdings" panose="05000000000000000000" pitchFamily="2" charset="2"/>
              <a:buChar char="Ø"/>
            </a:pPr>
            <a:r>
              <a:rPr lang="da-DK" sz="2000" dirty="0"/>
              <a:t>Kommunerne skal have hjælp på handicapområdet</a:t>
            </a:r>
          </a:p>
          <a:p>
            <a:pPr>
              <a:buFont typeface="Wingdings" panose="05000000000000000000" pitchFamily="2" charset="2"/>
              <a:buChar char="Ø"/>
            </a:pPr>
            <a:r>
              <a:rPr lang="da-DK" sz="2000" dirty="0"/>
              <a:t>NATKO bør udvides med henvisning til kompleksitet</a:t>
            </a:r>
          </a:p>
          <a:p>
            <a:pPr>
              <a:buFont typeface="Wingdings" panose="05000000000000000000" pitchFamily="2" charset="2"/>
              <a:buChar char="Ø"/>
            </a:pPr>
            <a:r>
              <a:rPr lang="da-DK" sz="2000" dirty="0"/>
              <a:t>Passe på re-institutionalisering</a:t>
            </a:r>
          </a:p>
          <a:p>
            <a:pPr>
              <a:buFont typeface="Wingdings" panose="05000000000000000000" pitchFamily="2" charset="2"/>
              <a:buChar char="Ø"/>
            </a:pPr>
            <a:r>
              <a:rPr lang="da-DK" sz="2000" dirty="0"/>
              <a:t>Passe på sprogtonen!</a:t>
            </a:r>
          </a:p>
          <a:p>
            <a:pPr>
              <a:buFont typeface="Wingdings" panose="05000000000000000000" pitchFamily="2" charset="2"/>
              <a:buChar char="Ø"/>
            </a:pPr>
            <a:endParaRPr lang="da-DK" sz="2400" dirty="0"/>
          </a:p>
        </p:txBody>
      </p:sp>
      <p:sp>
        <p:nvSpPr>
          <p:cNvPr id="4" name="Pladsholder til dato 3"/>
          <p:cNvSpPr>
            <a:spLocks noGrp="1"/>
          </p:cNvSpPr>
          <p:nvPr>
            <p:ph type="dt" sz="half" idx="10"/>
          </p:nvPr>
        </p:nvSpPr>
        <p:spPr/>
        <p:txBody>
          <a:bodyPr/>
          <a:lstStyle/>
          <a:p>
            <a:pPr>
              <a:defRPr/>
            </a:pPr>
            <a:r>
              <a:rPr lang="da-DK"/>
              <a:t>© Knud Aarup</a:t>
            </a:r>
          </a:p>
        </p:txBody>
      </p:sp>
    </p:spTree>
    <p:extLst>
      <p:ext uri="{BB962C8B-B14F-4D97-AF65-F5344CB8AC3E}">
        <p14:creationId xmlns:p14="http://schemas.microsoft.com/office/powerpoint/2010/main" val="4103831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solidFill>
            <a:srgbClr val="00B050"/>
          </a:solidFill>
        </p:spPr>
        <p:txBody>
          <a:bodyPr/>
          <a:lstStyle/>
          <a:p>
            <a:r>
              <a:rPr lang="da-DK" dirty="0"/>
              <a:t>Danmark har alle forudsætninger</a:t>
            </a:r>
          </a:p>
        </p:txBody>
      </p:sp>
      <p:sp>
        <p:nvSpPr>
          <p:cNvPr id="6" name="Pladsholder til indhold 5"/>
          <p:cNvSpPr>
            <a:spLocks noGrp="1"/>
          </p:cNvSpPr>
          <p:nvPr>
            <p:ph idx="1"/>
          </p:nvPr>
        </p:nvSpPr>
        <p:spPr>
          <a:xfrm>
            <a:off x="457200" y="1600200"/>
            <a:ext cx="4810125" cy="2262981"/>
          </a:xfrm>
        </p:spPr>
        <p:txBody>
          <a:bodyPr/>
          <a:lstStyle/>
          <a:p>
            <a:r>
              <a:rPr lang="da-DK" sz="2400" dirty="0">
                <a:solidFill>
                  <a:srgbClr val="00B050"/>
                </a:solidFill>
              </a:rPr>
              <a:t>Vi har fat i alle – 97,4% af 3-5 årige går i dagtilbud</a:t>
            </a:r>
          </a:p>
          <a:p>
            <a:r>
              <a:rPr lang="da-DK" sz="2400" dirty="0">
                <a:solidFill>
                  <a:srgbClr val="00B050"/>
                </a:solidFill>
              </a:rPr>
              <a:t>Vi har høj andel af fagprofessionelle fra vugge til voksenlivet</a:t>
            </a:r>
          </a:p>
          <a:p>
            <a:pPr marL="0" indent="0">
              <a:buNone/>
            </a:pPr>
            <a:endParaRPr lang="da-DK" sz="2400" dirty="0"/>
          </a:p>
        </p:txBody>
      </p:sp>
      <p:sp>
        <p:nvSpPr>
          <p:cNvPr id="4" name="Pladsholder til dato 3"/>
          <p:cNvSpPr>
            <a:spLocks noGrp="1"/>
          </p:cNvSpPr>
          <p:nvPr>
            <p:ph type="dt" sz="half" idx="10"/>
          </p:nvPr>
        </p:nvSpPr>
        <p:spPr/>
        <p:txBody>
          <a:bodyPr/>
          <a:lstStyle/>
          <a:p>
            <a:pPr>
              <a:defRPr/>
            </a:pPr>
            <a:r>
              <a:rPr lang="da-DK">
                <a:solidFill>
                  <a:srgbClr val="7F7F7F"/>
                </a:solidFill>
              </a:rPr>
              <a:t>© Knud Aarup</a:t>
            </a:r>
          </a:p>
        </p:txBody>
      </p:sp>
      <p:pic>
        <p:nvPicPr>
          <p:cNvPr id="8" name="Billed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48028" y="1509102"/>
            <a:ext cx="3138772" cy="2354079"/>
          </a:xfrm>
          <a:prstGeom prst="rect">
            <a:avLst/>
          </a:prstGeom>
        </p:spPr>
      </p:pic>
      <p:sp>
        <p:nvSpPr>
          <p:cNvPr id="2" name="Tekstfelt 1"/>
          <p:cNvSpPr txBox="1"/>
          <p:nvPr/>
        </p:nvSpPr>
        <p:spPr>
          <a:xfrm>
            <a:off x="744537" y="3760517"/>
            <a:ext cx="8063903" cy="2369880"/>
          </a:xfrm>
          <a:prstGeom prst="rect">
            <a:avLst/>
          </a:prstGeom>
          <a:noFill/>
        </p:spPr>
        <p:txBody>
          <a:bodyPr wrap="square" rtlCol="0">
            <a:spAutoFit/>
          </a:bodyPr>
          <a:lstStyle/>
          <a:p>
            <a:r>
              <a:rPr lang="da-DK" sz="3200" dirty="0">
                <a:solidFill>
                  <a:srgbClr val="00B050"/>
                </a:solidFill>
              </a:rPr>
              <a:t>Begavet inklusion </a:t>
            </a:r>
          </a:p>
          <a:p>
            <a:pPr lvl="1">
              <a:buFont typeface="Wingdings" panose="05000000000000000000" pitchFamily="2" charset="2"/>
              <a:buChar char="Ø"/>
            </a:pPr>
            <a:r>
              <a:rPr lang="da-DK" sz="2800" dirty="0">
                <a:solidFill>
                  <a:srgbClr val="00B050"/>
                </a:solidFill>
              </a:rPr>
              <a:t>Udvikling for den enkelte</a:t>
            </a:r>
          </a:p>
          <a:p>
            <a:pPr lvl="1">
              <a:buFont typeface="Wingdings" panose="05000000000000000000" pitchFamily="2" charset="2"/>
              <a:buChar char="Ø"/>
            </a:pPr>
            <a:r>
              <a:rPr lang="da-DK" sz="2800" dirty="0">
                <a:solidFill>
                  <a:srgbClr val="00B050"/>
                </a:solidFill>
              </a:rPr>
              <a:t>Udvikling af fællesskaber</a:t>
            </a:r>
          </a:p>
          <a:p>
            <a:pPr lvl="1">
              <a:buFont typeface="Wingdings" panose="05000000000000000000" pitchFamily="2" charset="2"/>
              <a:buChar char="Ø"/>
            </a:pPr>
            <a:r>
              <a:rPr lang="da-DK" sz="2800" dirty="0">
                <a:solidFill>
                  <a:srgbClr val="00B050"/>
                </a:solidFill>
              </a:rPr>
              <a:t>Et samfund af fællesskaber</a:t>
            </a:r>
          </a:p>
          <a:p>
            <a:r>
              <a:rPr lang="da-DK" sz="3200" dirty="0">
                <a:solidFill>
                  <a:srgbClr val="FF0000"/>
                </a:solidFill>
              </a:rPr>
              <a:t>Det betaler sig menneskelig og økonomisk</a:t>
            </a:r>
          </a:p>
        </p:txBody>
      </p:sp>
    </p:spTree>
    <p:extLst>
      <p:ext uri="{BB962C8B-B14F-4D97-AF65-F5344CB8AC3E}">
        <p14:creationId xmlns:p14="http://schemas.microsoft.com/office/powerpoint/2010/main" val="1622234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2"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a-DK" dirty="0"/>
              <a:t>http://socialpolitisk-forening.dk/     </a:t>
            </a:r>
          </a:p>
        </p:txBody>
      </p:sp>
      <p:sp>
        <p:nvSpPr>
          <p:cNvPr id="3" name="Pladsholder til dato 2"/>
          <p:cNvSpPr>
            <a:spLocks noGrp="1"/>
          </p:cNvSpPr>
          <p:nvPr>
            <p:ph type="dt" sz="half" idx="10"/>
          </p:nvPr>
        </p:nvSpPr>
        <p:spPr/>
        <p:txBody>
          <a:bodyPr/>
          <a:lstStyle/>
          <a:p>
            <a:pPr>
              <a:defRPr/>
            </a:pPr>
            <a:r>
              <a:rPr lang="da-DK"/>
              <a:t>© Knud Aarup</a:t>
            </a:r>
          </a:p>
        </p:txBody>
      </p:sp>
      <p:pic>
        <p:nvPicPr>
          <p:cNvPr id="4" name="Billede 3"/>
          <p:cNvPicPr>
            <a:picLocks noChangeAspect="1"/>
          </p:cNvPicPr>
          <p:nvPr/>
        </p:nvPicPr>
        <p:blipFill>
          <a:blip r:embed="rId2"/>
          <a:stretch>
            <a:fillRect/>
          </a:stretch>
        </p:blipFill>
        <p:spPr>
          <a:xfrm>
            <a:off x="1061738" y="1112107"/>
            <a:ext cx="2168832" cy="1515763"/>
          </a:xfrm>
          <a:prstGeom prst="rect">
            <a:avLst/>
          </a:prstGeom>
        </p:spPr>
      </p:pic>
      <p:pic>
        <p:nvPicPr>
          <p:cNvPr id="1026" name="Picture 2" descr="11717_socpol_www_ad_125x125px-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7598" y="3908540"/>
            <a:ext cx="1190625" cy="1190625"/>
          </a:xfrm>
          <a:prstGeom prst="rect">
            <a:avLst/>
          </a:prstGeom>
          <a:noFill/>
          <a:extLst>
            <a:ext uri="{909E8E84-426E-40DD-AFC4-6F175D3DCCD1}">
              <a14:hiddenFill xmlns:a14="http://schemas.microsoft.com/office/drawing/2010/main">
                <a:solidFill>
                  <a:srgbClr val="FFFFFF"/>
                </a:solidFill>
              </a14:hiddenFill>
            </a:ext>
          </a:extLst>
        </p:spPr>
      </p:pic>
      <p:pic>
        <p:nvPicPr>
          <p:cNvPr id="6" name="Billede 5"/>
          <p:cNvPicPr>
            <a:picLocks noChangeAspect="1"/>
          </p:cNvPicPr>
          <p:nvPr/>
        </p:nvPicPr>
        <p:blipFill>
          <a:blip r:embed="rId4"/>
          <a:stretch>
            <a:fillRect/>
          </a:stretch>
        </p:blipFill>
        <p:spPr>
          <a:xfrm>
            <a:off x="4835611" y="718457"/>
            <a:ext cx="3554276" cy="963251"/>
          </a:xfrm>
          <a:prstGeom prst="rect">
            <a:avLst/>
          </a:prstGeom>
        </p:spPr>
      </p:pic>
    </p:spTree>
    <p:extLst>
      <p:ext uri="{BB962C8B-B14F-4D97-AF65-F5344CB8AC3E}">
        <p14:creationId xmlns:p14="http://schemas.microsoft.com/office/powerpoint/2010/main" val="4219567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I 2025 er tilslutningen til velfærdssamfundet væk</a:t>
            </a:r>
          </a:p>
        </p:txBody>
      </p:sp>
      <p:sp>
        <p:nvSpPr>
          <p:cNvPr id="3" name="Pladsholder til indhold 2"/>
          <p:cNvSpPr>
            <a:spLocks noGrp="1"/>
          </p:cNvSpPr>
          <p:nvPr>
            <p:ph sz="half" idx="1"/>
          </p:nvPr>
        </p:nvSpPr>
        <p:spPr/>
        <p:txBody>
          <a:bodyPr/>
          <a:lstStyle/>
          <a:p>
            <a:r>
              <a:rPr lang="da-DK" sz="2400" dirty="0"/>
              <a:t>Middelklassen siger fra – man vil ikke betale store skatter og få elendige ydelser i institutionerne</a:t>
            </a:r>
          </a:p>
          <a:p>
            <a:r>
              <a:rPr lang="da-DK" sz="2400" dirty="0"/>
              <a:t>Der bliver givet for meget til mennesker som nasser på samfundet</a:t>
            </a:r>
          </a:p>
          <a:p>
            <a:r>
              <a:rPr lang="da-DK" sz="2400" dirty="0"/>
              <a:t>Flad skat på 25%</a:t>
            </a:r>
          </a:p>
        </p:txBody>
      </p:sp>
      <p:sp>
        <p:nvSpPr>
          <p:cNvPr id="4" name="Pladsholder til indhold 3"/>
          <p:cNvSpPr>
            <a:spLocks noGrp="1"/>
          </p:cNvSpPr>
          <p:nvPr>
            <p:ph sz="half" idx="2"/>
          </p:nvPr>
        </p:nvSpPr>
        <p:spPr/>
        <p:txBody>
          <a:bodyPr/>
          <a:lstStyle/>
          <a:p>
            <a:r>
              <a:rPr lang="da-DK" dirty="0"/>
              <a:t>Adgang til at lave ”for-profit” institutioner – startede med sygehuse, men nu er det alt</a:t>
            </a:r>
          </a:p>
          <a:p>
            <a:r>
              <a:rPr lang="da-DK" dirty="0"/>
              <a:t>Kriminalforsorgen privatiseres – som det sidste</a:t>
            </a:r>
          </a:p>
        </p:txBody>
      </p:sp>
      <p:sp>
        <p:nvSpPr>
          <p:cNvPr id="5" name="Pladsholder til dato 4"/>
          <p:cNvSpPr>
            <a:spLocks noGrp="1"/>
          </p:cNvSpPr>
          <p:nvPr>
            <p:ph type="dt" sz="half" idx="10"/>
          </p:nvPr>
        </p:nvSpPr>
        <p:spPr/>
        <p:txBody>
          <a:bodyPr/>
          <a:lstStyle/>
          <a:p>
            <a:pPr>
              <a:defRPr/>
            </a:pPr>
            <a:r>
              <a:rPr lang="da-DK"/>
              <a:t>© Knud Aarup</a:t>
            </a:r>
          </a:p>
        </p:txBody>
      </p:sp>
    </p:spTree>
    <p:extLst>
      <p:ext uri="{BB962C8B-B14F-4D97-AF65-F5344CB8AC3E}">
        <p14:creationId xmlns:p14="http://schemas.microsoft.com/office/powerpoint/2010/main" val="1849378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theme/theme1.xml><?xml version="1.0" encoding="utf-8"?>
<a:theme xmlns:a="http://schemas.openxmlformats.org/drawingml/2006/main" name="Frivillighedens velfærdssamfund">
  <a:themeElements>
    <a:clrScheme name="Brugerdefineret 1">
      <a:dk1>
        <a:srgbClr val="7F7F7F"/>
      </a:dk1>
      <a:lt1>
        <a:srgbClr val="FFFFFF"/>
      </a:lt1>
      <a:dk2>
        <a:srgbClr val="FFFF00"/>
      </a:dk2>
      <a:lt2>
        <a:srgbClr val="FFFF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rivillighedens velfærdssamfund">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olidFill>
            <a:srgbClr val="FF0000"/>
          </a:solidFill>
          <a:prstDash val="sysDash"/>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Frivillighedens velfærdssamfun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rivillighedens velfærdssamfun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rivillighedens velfærdssamfun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rivillighedens velfærdssamfun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rivillighedens velfærdssamfun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rivillighedens velfærdssamfun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rivillighedens velfærdssamfun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rivillighedens velfærdssamfun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rivillighedens velfærdssamfun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rivillighedens velfærdssamfun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rivillighedens velfærdssamfun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rivillighedens velfærdssamfun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ontor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ontor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12671</TotalTime>
  <Words>3089</Words>
  <Application>Microsoft Office PowerPoint</Application>
  <PresentationFormat>Skærmshow (4:3)</PresentationFormat>
  <Paragraphs>568</Paragraphs>
  <Slides>84</Slides>
  <Notes>1</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84</vt:i4>
      </vt:variant>
    </vt:vector>
  </HeadingPairs>
  <TitlesOfParts>
    <vt:vector size="89" baseType="lpstr">
      <vt:lpstr>Arial</vt:lpstr>
      <vt:lpstr>Calibri</vt:lpstr>
      <vt:lpstr>Verdana</vt:lpstr>
      <vt:lpstr>Wingdings</vt:lpstr>
      <vt:lpstr>Frivillighedens velfærdssamfund</vt:lpstr>
      <vt:lpstr>  </vt:lpstr>
      <vt:lpstr>Tak for indbydelsen</vt:lpstr>
      <vt:lpstr>Det vil jeg sige noget om….</vt:lpstr>
      <vt:lpstr>  </vt:lpstr>
      <vt:lpstr>Et par fakta</vt:lpstr>
      <vt:lpstr>Det universelle velfærdssamfund er endeligt afskaffet</vt:lpstr>
      <vt:lpstr>Besparelser       Privatisering </vt:lpstr>
      <vt:lpstr>Danmark i 2020’erne?</vt:lpstr>
      <vt:lpstr>I 2025 er tilslutningen til velfærdssamfundet væk</vt:lpstr>
      <vt:lpstr>Massive privatiseringer</vt:lpstr>
      <vt:lpstr>Nye spillere på markedet</vt:lpstr>
      <vt:lpstr>Nye spillere (2)</vt:lpstr>
      <vt:lpstr>Meget stærk stigende ulighed</vt:lpstr>
      <vt:lpstr>2013: nr 2; 2014: nr 11; 2040:?</vt:lpstr>
      <vt:lpstr>Vi får absolut fattigdom</vt:lpstr>
      <vt:lpstr>Den gensidige tillid er ikke længere et nationalt kendetegn</vt:lpstr>
      <vt:lpstr>Danmark 2040?</vt:lpstr>
      <vt:lpstr>  </vt:lpstr>
      <vt:lpstr>Det danske velfærdssamfunds udgifter</vt:lpstr>
      <vt:lpstr>Danmark har høj skattebetaling</vt:lpstr>
      <vt:lpstr>MANDAG MORGEN (Okt. 2016) En offentlig sektor på skrump!</vt:lpstr>
      <vt:lpstr>Vi får besparelser og nedskæringer…</vt:lpstr>
      <vt:lpstr>Udgifter til asylansøgere</vt:lpstr>
      <vt:lpstr>Modtagere af overførselsindkomst</vt:lpstr>
      <vt:lpstr>Beskæftigelsesfrekvens</vt:lpstr>
      <vt:lpstr>Overførselsindkomst</vt:lpstr>
      <vt:lpstr>Udvikling i andel overførselsindkomst</vt:lpstr>
      <vt:lpstr>  </vt:lpstr>
      <vt:lpstr>De sociale udgifter</vt:lpstr>
      <vt:lpstr>Vi ligger i toppen</vt:lpstr>
      <vt:lpstr>  </vt:lpstr>
      <vt:lpstr>Fattigdommen i DK er steget</vt:lpstr>
      <vt:lpstr>Et skævt Danmark</vt:lpstr>
      <vt:lpstr>25-årige med ungd.udd. Eller beskæftigelse</vt:lpstr>
      <vt:lpstr>Udsatte børn og unges uddannelse</vt:lpstr>
      <vt:lpstr>Mennesker med særlige behov</vt:lpstr>
      <vt:lpstr>Socialt udsatte voksne – går det lidt bedre eller er de fattige?</vt:lpstr>
      <vt:lpstr>Aktivitetsgraden</vt:lpstr>
      <vt:lpstr>Socialt udsatte voksne</vt:lpstr>
      <vt:lpstr>Integrationen lykkes ikke</vt:lpstr>
      <vt:lpstr>Sociale forhold og etnicitet</vt:lpstr>
      <vt:lpstr>Ulighed i sundhed</vt:lpstr>
      <vt:lpstr>  </vt:lpstr>
      <vt:lpstr>  </vt:lpstr>
      <vt:lpstr>  </vt:lpstr>
      <vt:lpstr>Den negative dynamik for de dårligst stillede 20%</vt:lpstr>
      <vt:lpstr>Den negative dynamik for de bedst stillede 40-50%</vt:lpstr>
      <vt:lpstr>Velfærdssamfundet  er udfordret</vt:lpstr>
      <vt:lpstr>80%-velfærdssamfundet  er et paradoks</vt:lpstr>
      <vt:lpstr>Men det kunne være på en anden måde!  - vejen til et velfærdssamfund for det 21. århundrede</vt:lpstr>
      <vt:lpstr>Hvad bør der gøres?</vt:lpstr>
      <vt:lpstr>NPM har haft store konsekvenser</vt:lpstr>
      <vt:lpstr>New Public Management 30 års blindspor for velfærdssamfundet</vt:lpstr>
      <vt:lpstr>”A merry go round”</vt:lpstr>
      <vt:lpstr>En mekanisk organisationsforståelse?</vt:lpstr>
      <vt:lpstr>Staten er ikke længere ”god” </vt:lpstr>
      <vt:lpstr>Der skal arbejdes med et nyt styringssystemet </vt:lpstr>
      <vt:lpstr>  </vt:lpstr>
      <vt:lpstr>Hvordan var det nu det var?</vt:lpstr>
      <vt:lpstr>Hvordan var det nu det var?</vt:lpstr>
      <vt:lpstr>Genopdage civilsamfundets rolle</vt:lpstr>
      <vt:lpstr>  </vt:lpstr>
      <vt:lpstr>Socialpolitikken har mistet betydning</vt:lpstr>
      <vt:lpstr>Willy Brandt</vt:lpstr>
      <vt:lpstr>Socialpolitik – ændret rolle?</vt:lpstr>
      <vt:lpstr>Socialpolitik i konkurrencestaten?</vt:lpstr>
      <vt:lpstr>Tage alvorligt:  helhed og sammenhæng i indsatsen</vt:lpstr>
      <vt:lpstr>Genfinde helhedsorienteringen</vt:lpstr>
      <vt:lpstr>Lov om helhed og sammenhæng i borgernes liv</vt:lpstr>
      <vt:lpstr>Det ”sociale” i alle menneske til menneske indsatser</vt:lpstr>
      <vt:lpstr>Det sociale er forsvundet …..eller har aldrig været der</vt:lpstr>
      <vt:lpstr>Menneske-til-menneskearbejderne skal forstå det ”sociale” bredere</vt:lpstr>
      <vt:lpstr>”Rummet”  - hvor den sociale forandring er mulig</vt:lpstr>
      <vt:lpstr>Der er altid én som er med til at bære ansvaret</vt:lpstr>
      <vt:lpstr>Der er gode eksempler som peger den rigtige vej, men der  er lang vej….</vt:lpstr>
      <vt:lpstr>Vi har allerede meget viden…</vt:lpstr>
      <vt:lpstr>Vi har allerede meget viden…</vt:lpstr>
      <vt:lpstr>Eller programmer som virker  fx De Utrolige År</vt:lpstr>
      <vt:lpstr>Stort behov for mere viden  - udviklet i en dansk/ skandinavisk/ europæisk kontekst</vt:lpstr>
      <vt:lpstr>Akut behov for nyudvikling af de sociale indsatser</vt:lpstr>
      <vt:lpstr>De psykisk sårbare skal inkluderes</vt:lpstr>
      <vt:lpstr>Handicapområdet skal styrkes</vt:lpstr>
      <vt:lpstr>Danmark har alle forudsætninger</vt:lpstr>
      <vt:lpstr>http://socialpolitisk-forening.dk/     </vt:lpstr>
    </vt:vector>
  </TitlesOfParts>
  <Company>Randers 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Frivillighedens velfærdssamfund</dc:title>
  <dc:creator>apkm024</dc:creator>
  <cp:lastModifiedBy>Knud Aarup</cp:lastModifiedBy>
  <cp:revision>679</cp:revision>
  <cp:lastPrinted>2016-06-20T17:57:13Z</cp:lastPrinted>
  <dcterms:created xsi:type="dcterms:W3CDTF">2010-05-30T17:18:47Z</dcterms:created>
  <dcterms:modified xsi:type="dcterms:W3CDTF">2016-10-28T06:54:43Z</dcterms:modified>
</cp:coreProperties>
</file>