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56" r:id="rId2"/>
    <p:sldId id="261" r:id="rId3"/>
    <p:sldId id="262" r:id="rId4"/>
    <p:sldId id="265" r:id="rId5"/>
    <p:sldId id="266" r:id="rId6"/>
    <p:sldId id="267" r:id="rId7"/>
    <p:sldId id="268" r:id="rId8"/>
    <p:sldId id="276" r:id="rId9"/>
    <p:sldId id="264" r:id="rId10"/>
    <p:sldId id="277" r:id="rId11"/>
    <p:sldId id="270" r:id="rId12"/>
    <p:sldId id="280" r:id="rId13"/>
    <p:sldId id="269" r:id="rId14"/>
    <p:sldId id="274" r:id="rId15"/>
    <p:sldId id="272" r:id="rId16"/>
    <p:sldId id="279" r:id="rId17"/>
    <p:sldId id="263" r:id="rId18"/>
    <p:sldId id="271" r:id="rId19"/>
    <p:sldId id="273" r:id="rId20"/>
    <p:sldId id="275" r:id="rId21"/>
    <p:sldId id="278" r:id="rId22"/>
    <p:sldId id="260" r:id="rId23"/>
    <p:sldId id="258" r:id="rId24"/>
    <p:sldId id="257" r:id="rId25"/>
  </p:sldIdLst>
  <p:sldSz cx="12192000" cy="6858000"/>
  <p:notesSz cx="9872663" cy="6797675"/>
  <p:embeddedFontLst>
    <p:embeddedFont>
      <p:font typeface="VIA Type Office" panose="02000503000000020004" pitchFamily="2" charset="0"/>
      <p:regular r:id="rId28"/>
      <p:bold r:id="rId29"/>
      <p:italic r:id="rId30"/>
    </p:embeddedFont>
    <p:embeddedFont>
      <p:font typeface="Calibri" panose="020F0502020204030204" pitchFamily="34" charset="0"/>
      <p:regular r:id="rId31"/>
      <p:bold r:id="rId32"/>
      <p:italic r:id="rId33"/>
      <p:boldItalic r:id="rId34"/>
    </p:embeddedFont>
    <p:embeddedFont>
      <p:font typeface="Rockwell" panose="02060603020205020403" pitchFamily="18" charset="0"/>
      <p:regular r:id="rId35"/>
      <p:bold r:id="rId36"/>
      <p:italic r:id="rId37"/>
      <p:boldItalic r:id="rId38"/>
    </p:embeddedFont>
    <p:embeddedFont>
      <p:font typeface="VIA Type Office Light" panose="02000503000000020004" pitchFamily="2" charset="0"/>
      <p:regular r:id="rId39"/>
    </p:embeddedFont>
  </p:embeddedFontLst>
  <p:defaultTextStyle>
    <a:defPPr>
      <a:defRPr lang="da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93" userDrawn="1">
          <p15:clr>
            <a:srgbClr val="A4A3A4"/>
          </p15:clr>
        </p15:guide>
        <p15:guide id="2" orient="horz" pos="368" userDrawn="1">
          <p15:clr>
            <a:srgbClr val="A4A3A4"/>
          </p15:clr>
        </p15:guide>
        <p15:guide id="3" orient="horz" pos="3965" userDrawn="1">
          <p15:clr>
            <a:srgbClr val="A4A3A4"/>
          </p15:clr>
        </p15:guide>
        <p15:guide id="4" orient="horz" pos="1207" userDrawn="1">
          <p15:clr>
            <a:srgbClr val="A4A3A4"/>
          </p15:clr>
        </p15:guide>
        <p15:guide id="5" orient="horz" pos="3680" userDrawn="1">
          <p15:clr>
            <a:srgbClr val="A4A3A4"/>
          </p15:clr>
        </p15:guide>
        <p15:guide id="6" pos="3931" userDrawn="1">
          <p15:clr>
            <a:srgbClr val="A4A3A4"/>
          </p15:clr>
        </p15:guide>
        <p15:guide id="7" pos="484" userDrawn="1">
          <p15:clr>
            <a:srgbClr val="A4A3A4"/>
          </p15:clr>
        </p15:guide>
        <p15:guide id="8" pos="2025" userDrawn="1">
          <p15:clr>
            <a:srgbClr val="A4A3A4"/>
          </p15:clr>
        </p15:guide>
        <p15:guide id="9" pos="2177" userDrawn="1">
          <p15:clr>
            <a:srgbClr val="A4A3A4"/>
          </p15:clr>
        </p15:guide>
        <p15:guide id="10" pos="3749" userDrawn="1">
          <p15:clr>
            <a:srgbClr val="A4A3A4"/>
          </p15:clr>
        </p15:guide>
        <p15:guide id="11" pos="5473" userDrawn="1">
          <p15:clr>
            <a:srgbClr val="A4A3A4"/>
          </p15:clr>
        </p15:guide>
        <p15:guide id="12" pos="5655" userDrawn="1">
          <p15:clr>
            <a:srgbClr val="A4A3A4"/>
          </p15:clr>
        </p15:guide>
        <p15:guide id="13" pos="719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D7B26C5-4107-4FEC-AEDC-1716B250A1EF}">
  <a:tblStyle styleId="{5C22544A-7EE6-4342-B048-85BDC9FD1C3A}" styleName="Mellemlayout 2 - Markerin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Ingen typografi, tabelgitter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5" autoAdjust="0"/>
    <p:restoredTop sz="94660"/>
  </p:normalViewPr>
  <p:slideViewPr>
    <p:cSldViewPr snapToObjects="1" showGuides="1">
      <p:cViewPr varScale="1">
        <p:scale>
          <a:sx n="83" d="100"/>
          <a:sy n="83" d="100"/>
        </p:scale>
        <p:origin x="902" y="67"/>
      </p:cViewPr>
      <p:guideLst>
        <p:guide orient="horz" pos="1593"/>
        <p:guide orient="horz" pos="368"/>
        <p:guide orient="horz" pos="3965"/>
        <p:guide orient="horz" pos="1207"/>
        <p:guide orient="horz" pos="3680"/>
        <p:guide pos="3931"/>
        <p:guide pos="484"/>
        <p:guide pos="2025"/>
        <p:guide pos="2177"/>
        <p:guide pos="3749"/>
        <p:guide pos="5473"/>
        <p:guide pos="5655"/>
        <p:guide pos="719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707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9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7.fntdata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38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font" Target="fonts/font10.fntdata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font" Target="fonts/font8.fntdata"/><Relationship Id="rId43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27713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593177" y="0"/>
            <a:ext cx="427713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F17AE5-1FCA-434B-A4B0-88807985274A}" type="datetimeFigureOut">
              <a:rPr lang="da-DK" smtClean="0"/>
              <a:t>27-10-2016</a:t>
            </a:fld>
            <a:endParaRPr lang="da-D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6457410"/>
            <a:ext cx="4277135" cy="3402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593177" y="6457410"/>
            <a:ext cx="4277135" cy="3402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3A9355-B061-44D6-9B35-33284272F627}" type="slidenum">
              <a:rPr lang="da-DK" smtClean="0"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8889476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10-26T08:04:47.025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40 6566,'0'0'5349,"0"0"-1889,17-23-4325,1 23-2851,7-10-864,9 10-481,-9-6 3908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10-26T08:04:47.025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40 6566,'0'0'5349,"0"0"-1889,17-23-4325,1 23-2851,7-10-864,9 10-481,-9-6 3908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10-26T08:04:47.025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40 6566,'0'0'5349,"0"0"-1889,17-23-4325,1 23-2851,7-10-864,9 10-481,-9-6 3908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8154" cy="33988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592225" y="0"/>
            <a:ext cx="4278154" cy="33988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56380D-191E-4967-9FAB-88D89A5831CE}" type="datetimeFigureOut">
              <a:rPr lang="da-DK" smtClean="0"/>
              <a:t>27-10-2016</a:t>
            </a:fld>
            <a:endParaRPr lang="da-DK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670175" y="509588"/>
            <a:ext cx="4532313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a-DK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87267" y="3228896"/>
            <a:ext cx="7898130" cy="30589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a-D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56612"/>
            <a:ext cx="4278154" cy="33988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592225" y="6456612"/>
            <a:ext cx="4278154" cy="33988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00183A-898A-47CA-ACA5-7AAC5C5D8973}" type="slidenum">
              <a:rPr lang="da-DK" smtClean="0"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7295390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70175" y="509588"/>
            <a:ext cx="4532313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00183A-898A-47CA-ACA5-7AAC5C5D8973}" type="slidenum">
              <a:rPr lang="da-DK" smtClean="0"/>
              <a:t>1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0470735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-DK" dirty="0" smtClean="0"/>
              <a:t>Lars Thorup Larsen</a:t>
            </a:r>
            <a:endParaRPr lang="da-D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594C95-A4BA-47D0-BC4E-7202A53431BD}" type="slidenum">
              <a:rPr lang="da-DK" smtClean="0"/>
              <a:t>7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2705576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70175" y="509588"/>
            <a:ext cx="4532313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00183A-898A-47CA-ACA5-7AAC5C5D8973}" type="slidenum">
              <a:rPr lang="da-DK" smtClean="0"/>
              <a:t>22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3814808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>
          <a:xfrm>
            <a:off x="2670175" y="509588"/>
            <a:ext cx="4532313" cy="2549525"/>
          </a:xfrm>
        </p:spPr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00183A-898A-47CA-ACA5-7AAC5C5D8973}" type="slidenum">
              <a:rPr lang="da-DK" smtClean="0"/>
              <a:t>23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0626296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>
          <a:xfrm>
            <a:off x="2670175" y="509588"/>
            <a:ext cx="4532313" cy="2549525"/>
          </a:xfrm>
        </p:spPr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00183A-898A-47CA-ACA5-7AAC5C5D8973}" type="slidenum">
              <a:rPr lang="da-DK" smtClean="0"/>
              <a:t>24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7523428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11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1.png"/><Relationship Id="rId7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11.png"/><Relationship Id="rId7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8.png"/><Relationship Id="rId10" Type="http://schemas.openxmlformats.org/officeDocument/2006/relationships/image" Target="../media/image7.png"/><Relationship Id="rId4" Type="http://schemas.openxmlformats.org/officeDocument/2006/relationships/image" Target="../media/image3.png"/><Relationship Id="rId9" Type="http://schemas.openxmlformats.org/officeDocument/2006/relationships/image" Target="../media/image6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I - corpora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24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5" hasCustomPrompt="1"/>
          </p:nvPr>
        </p:nvSpPr>
        <p:spPr>
          <a:xfrm>
            <a:off x="769949" y="1174273"/>
            <a:ext cx="916800" cy="702000"/>
          </a:xfrm>
        </p:spPr>
        <p:txBody>
          <a:bodyPr>
            <a:normAutofit/>
          </a:bodyPr>
          <a:lstStyle>
            <a:lvl1pPr marL="0" indent="0" algn="ctr">
              <a:buFontTx/>
              <a:buNone/>
              <a:defRPr sz="1100" spc="0" baseline="0">
                <a:latin typeface="VIA Type Office Light" panose="02000503000000020004" pitchFamily="2" charset="0"/>
              </a:defRPr>
            </a:lvl1pPr>
          </a:lstStyle>
          <a:p>
            <a:r>
              <a:rPr lang="da-DK" dirty="0" smtClean="0"/>
              <a:t>Indsæt ikon</a:t>
            </a:r>
            <a:endParaRPr lang="da-DK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29642" y="1952837"/>
            <a:ext cx="7959276" cy="1647614"/>
          </a:xfrm>
        </p:spPr>
        <p:txBody>
          <a:bodyPr tIns="0" anchor="b" anchorCtr="0"/>
          <a:lstStyle>
            <a:lvl1pPr>
              <a:defRPr baseline="0">
                <a:latin typeface="VIA Type Office Light" panose="02000503000000020004" pitchFamily="2" charset="0"/>
              </a:defRPr>
            </a:lvl1pPr>
          </a:lstStyle>
          <a:p>
            <a:r>
              <a:rPr lang="da-DK" dirty="0" smtClean="0"/>
              <a:t>Overskrift</a:t>
            </a:r>
            <a:endParaRPr lang="da-DK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68002" y="3707298"/>
            <a:ext cx="7920917" cy="1125858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/>
                </a:solidFill>
                <a:latin typeface="VIA Type Office Light" panose="02000503000000020004" pitchFamily="2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a-DK" dirty="0" smtClean="0"/>
              <a:t>Underoverskrift</a:t>
            </a:r>
            <a:endParaRPr lang="da-DK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7E432-5BB5-452C-9C48-44B4E940E741}" type="datetime2">
              <a:rPr lang="da-DK" smtClean="0"/>
              <a:t>27. oktober 2016</a:t>
            </a:fld>
            <a:endParaRPr lang="da-DK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07366-CB75-4AA8-9E5B-928B849F427C}" type="slidenum">
              <a:rPr lang="da-DK" smtClean="0"/>
              <a:t>‹#›</a:t>
            </a:fld>
            <a:endParaRPr lang="da-DK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768000" y="5922000"/>
            <a:ext cx="2448000" cy="374400"/>
          </a:xfrm>
          <a:blipFill>
            <a:blip r:embed="rId2"/>
            <a:stretch>
              <a:fillRect/>
            </a:stretch>
          </a:blipFill>
        </p:spPr>
        <p:txBody>
          <a:bodyPr tIns="0">
            <a:normAutofit/>
          </a:bodyPr>
          <a:lstStyle>
            <a:lvl1pPr>
              <a:defRPr sz="100"/>
            </a:lvl1pPr>
          </a:lstStyle>
          <a:p>
            <a:pPr lvl="0"/>
            <a:r>
              <a:rPr lang="en-US" noProof="1" smtClean="0"/>
              <a:t>Click to edit Master text styles</a:t>
            </a:r>
          </a:p>
        </p:txBody>
      </p:sp>
      <p:sp>
        <p:nvSpPr>
          <p:cNvPr id="11" name="AutoShape 4"/>
          <p:cNvSpPr>
            <a:spLocks/>
          </p:cNvSpPr>
          <p:nvPr userDrawn="1"/>
        </p:nvSpPr>
        <p:spPr bwMode="gray">
          <a:xfrm>
            <a:off x="-3107266" y="3168689"/>
            <a:ext cx="3001433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 eaLnBrk="0" hangingPunct="0">
              <a:spcBef>
                <a:spcPct val="20000"/>
              </a:spcBef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1" noProof="1" smtClean="0">
                <a:solidFill>
                  <a:schemeClr val="tx1"/>
                </a:solidFill>
                <a:latin typeface="+mn-lt"/>
                <a:cs typeface="Arial" charset="0"/>
              </a:rPr>
              <a:t>Indsæt hjælpelinjer til </a:t>
            </a:r>
            <a:br>
              <a:rPr lang="da-DK" altLang="da-DK" sz="1000" b="1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1" noProof="1" smtClean="0">
                <a:solidFill>
                  <a:schemeClr val="tx1"/>
                </a:solidFill>
                <a:latin typeface="+mn-lt"/>
                <a:cs typeface="Arial" charset="0"/>
              </a:rPr>
              <a:t>placering af objekter</a:t>
            </a: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1" noProof="1" smtClean="0">
                <a:solidFill>
                  <a:schemeClr val="tx1"/>
                </a:solidFill>
                <a:latin typeface="+mn-lt"/>
                <a:cs typeface="Arial" charset="0"/>
              </a:rPr>
              <a:t>1. </a:t>
            </a:r>
            <a:r>
              <a:rPr lang="da-DK" altLang="da-DK" sz="1000" noProof="1" smtClean="0">
                <a:solidFill>
                  <a:schemeClr val="tx1"/>
                </a:solidFill>
                <a:latin typeface="+mn-lt"/>
                <a:cs typeface="Arial" charset="0"/>
              </a:rPr>
              <a:t>Højre klik udenfor slidet </a:t>
            </a:r>
            <a:br>
              <a:rPr lang="da-DK" altLang="da-DK" sz="100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noProof="1" smtClean="0">
                <a:solidFill>
                  <a:schemeClr val="tx1"/>
                </a:solidFill>
                <a:latin typeface="+mn-lt"/>
                <a:cs typeface="Arial" charset="0"/>
              </a:rPr>
              <a:t>og vælg </a:t>
            </a:r>
            <a:r>
              <a:rPr lang="da-DK" altLang="da-DK" sz="1000" b="1" noProof="1" smtClean="0">
                <a:solidFill>
                  <a:schemeClr val="tx1"/>
                </a:solidFill>
                <a:latin typeface="+mn-lt"/>
                <a:cs typeface="Arial" charset="0"/>
              </a:rPr>
              <a:t>’Gitter og hjælpelinjer’</a:t>
            </a: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1" noProof="1" smtClean="0">
                <a:solidFill>
                  <a:schemeClr val="tx1"/>
                </a:solidFill>
                <a:latin typeface="+mn-lt"/>
                <a:cs typeface="Arial" charset="0"/>
              </a:rPr>
              <a:t>2. </a:t>
            </a:r>
            <a:r>
              <a:rPr lang="da-DK" altLang="da-DK" sz="1000" noProof="1" smtClean="0">
                <a:solidFill>
                  <a:schemeClr val="tx1"/>
                </a:solidFill>
                <a:latin typeface="+mn-lt"/>
                <a:cs typeface="Arial" charset="0"/>
              </a:rPr>
              <a:t>Sæt kryds ved </a:t>
            </a:r>
            <a:r>
              <a:rPr lang="da-DK" altLang="da-DK" sz="1000" b="1" noProof="1" smtClean="0">
                <a:solidFill>
                  <a:schemeClr val="tx1"/>
                </a:solidFill>
                <a:latin typeface="+mn-lt"/>
                <a:cs typeface="Arial" charset="0"/>
              </a:rPr>
              <a:t>’Vis tegne-</a:t>
            </a:r>
            <a:br>
              <a:rPr lang="da-DK" altLang="da-DK" sz="1000" b="1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1" noProof="1" smtClean="0">
                <a:solidFill>
                  <a:schemeClr val="tx1"/>
                </a:solidFill>
                <a:latin typeface="+mn-lt"/>
                <a:cs typeface="Arial" charset="0"/>
              </a:rPr>
              <a:t>hjælpelinjer på skærmen’</a:t>
            </a: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1" noProof="1" smtClean="0">
                <a:solidFill>
                  <a:schemeClr val="tx1"/>
                </a:solidFill>
                <a:latin typeface="+mn-lt"/>
                <a:cs typeface="Arial" charset="0"/>
              </a:rPr>
              <a:t>3.</a:t>
            </a:r>
            <a:r>
              <a:rPr lang="da-DK" altLang="da-DK" sz="1000" noProof="1" smtClean="0">
                <a:solidFill>
                  <a:schemeClr val="tx1"/>
                </a:solidFill>
                <a:latin typeface="+mn-lt"/>
                <a:cs typeface="Arial" charset="0"/>
              </a:rPr>
              <a:t> Vælg </a:t>
            </a:r>
            <a:r>
              <a:rPr lang="da-DK" altLang="da-DK" sz="1000" b="1" noProof="1">
                <a:solidFill>
                  <a:schemeClr val="tx1"/>
                </a:solidFill>
                <a:latin typeface="+mn-lt"/>
                <a:cs typeface="Arial" charset="0"/>
              </a:rPr>
              <a:t>’</a:t>
            </a:r>
            <a:r>
              <a:rPr lang="da-DK" altLang="da-DK" sz="1000" b="1" noProof="1" smtClean="0">
                <a:solidFill>
                  <a:schemeClr val="tx1"/>
                </a:solidFill>
                <a:latin typeface="+mn-lt"/>
                <a:cs typeface="Arial" charset="0"/>
              </a:rPr>
              <a:t>OK’</a:t>
            </a:r>
          </a:p>
        </p:txBody>
      </p:sp>
      <p:sp>
        <p:nvSpPr>
          <p:cNvPr id="18" name="TextBox 3"/>
          <p:cNvSpPr txBox="1"/>
          <p:nvPr userDrawn="1"/>
        </p:nvSpPr>
        <p:spPr>
          <a:xfrm>
            <a:off x="-3107267" y="1916113"/>
            <a:ext cx="2946400" cy="92333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>
              <a:spcBef>
                <a:spcPts val="600"/>
              </a:spcBef>
              <a:defRPr/>
            </a:pP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Vælg layout/design</a:t>
            </a:r>
            <a:b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1.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Højre klik udenfor dit slide </a:t>
            </a:r>
            <a: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/>
            </a:r>
            <a:b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b="1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2</a:t>
            </a: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.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Vælg et passende layout </a:t>
            </a:r>
            <a:b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fra “drop ned” menuen</a:t>
            </a:r>
            <a:b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Når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du laver et nyt slide kan du vælge layout direkt under knappen ‘Nyt dias’</a:t>
            </a:r>
          </a:p>
        </p:txBody>
      </p:sp>
      <p:sp>
        <p:nvSpPr>
          <p:cNvPr id="19" name="AutoShape 4"/>
          <p:cNvSpPr>
            <a:spLocks/>
          </p:cNvSpPr>
          <p:nvPr userDrawn="1"/>
        </p:nvSpPr>
        <p:spPr bwMode="gray">
          <a:xfrm>
            <a:off x="-2929002" y="584200"/>
            <a:ext cx="2823169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 eaLnBrk="0" hangingPunct="0">
              <a:spcBef>
                <a:spcPct val="20000"/>
              </a:spcBef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1" kern="1200" noProof="1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t>Indsæt nyt ikon </a:t>
            </a:r>
            <a:br>
              <a:rPr lang="da-DK" altLang="da-DK" sz="1000" b="1" kern="1200" noProof="1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</a:br>
            <a:r>
              <a:rPr lang="da-DK" altLang="da-DK" sz="1000" b="1" kern="1200" noProof="1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t>1. </a:t>
            </a:r>
            <a:r>
              <a:rPr lang="da-DK" altLang="da-DK" sz="1000" b="0" kern="1200" noProof="1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t>Højre klik på ikonet</a:t>
            </a:r>
            <a:br>
              <a:rPr lang="da-DK" altLang="da-DK" sz="1000" b="0" kern="1200" noProof="1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</a:br>
            <a:r>
              <a:rPr lang="da-DK" altLang="da-DK" sz="1000" b="1" kern="1200" noProof="1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t>2. </a:t>
            </a:r>
            <a:r>
              <a:rPr lang="da-DK" altLang="da-DK" sz="1000" b="0" kern="1200" noProof="1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t>Vælg</a:t>
            </a:r>
            <a:r>
              <a:rPr lang="da-DK" altLang="da-DK" sz="1000" b="0" kern="1200" baseline="0" noProof="1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t> </a:t>
            </a:r>
            <a:r>
              <a:rPr lang="da-DK" altLang="da-DK" sz="1000" b="1" kern="1200" baseline="0" noProof="1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t>Skift billede</a:t>
            </a: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1" kern="1200" baseline="0" noProof="1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t>3. </a:t>
            </a:r>
            <a:r>
              <a:rPr lang="da-DK" altLang="da-DK" sz="1000" b="0" kern="1200" baseline="0" noProof="1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t>Vælg det nye ikon</a:t>
            </a:r>
            <a:br>
              <a:rPr lang="da-DK" altLang="da-DK" sz="1000" b="0" kern="1200" baseline="0" noProof="1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</a:br>
            <a:r>
              <a:rPr lang="da-DK" altLang="da-DK" sz="1000" b="1" kern="1200" baseline="0" noProof="1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t>4.</a:t>
            </a:r>
            <a:r>
              <a:rPr lang="da-DK" altLang="da-DK" sz="1000" b="0" kern="1200" baseline="0" noProof="1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t> Tryk </a:t>
            </a:r>
            <a:r>
              <a:rPr lang="da-DK" altLang="da-DK" sz="1000" b="1" kern="1200" baseline="0" noProof="1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t>Indsæt</a:t>
            </a:r>
            <a:br>
              <a:rPr lang="da-DK" altLang="da-DK" sz="1000" b="1" kern="1200" baseline="0" noProof="1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</a:br>
            <a:r>
              <a:rPr lang="da-DK" altLang="da-DK" sz="1000" b="1" kern="1200" baseline="0" noProof="1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t>5. </a:t>
            </a:r>
            <a:r>
              <a:rPr lang="da-DK" altLang="da-DK" sz="1000" b="0" kern="1200" baseline="0" noProof="1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t>Højre klik og vælg </a:t>
            </a:r>
            <a:r>
              <a:rPr lang="da-DK" altLang="da-DK" sz="1000" b="1" kern="1200" baseline="0" noProof="1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t>Nulstil</a:t>
            </a:r>
            <a:r>
              <a:rPr lang="da-DK" altLang="da-DK" sz="1000" b="0" kern="1200" baseline="0" noProof="1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t> hvis  pladsholderen forandrer sig</a:t>
            </a:r>
            <a:endParaRPr lang="da-DK" altLang="da-DK" sz="1000" b="0" kern="1200" noProof="1" smtClean="0">
              <a:solidFill>
                <a:schemeClr val="tx1"/>
              </a:solidFill>
              <a:latin typeface="+mn-lt"/>
              <a:ea typeface="+mn-ea"/>
              <a:cs typeface="Arial" charset="0"/>
            </a:endParaRPr>
          </a:p>
        </p:txBody>
      </p:sp>
      <p:sp>
        <p:nvSpPr>
          <p:cNvPr id="16" name="TextBox 17"/>
          <p:cNvSpPr txBox="1">
            <a:spLocks noChangeArrowheads="1"/>
          </p:cNvSpPr>
          <p:nvPr userDrawn="1"/>
        </p:nvSpPr>
        <p:spPr bwMode="auto">
          <a:xfrm>
            <a:off x="-3160184" y="5934670"/>
            <a:ext cx="3041651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da-DK" altLang="da-DK" sz="1000" b="1" dirty="0" smtClean="0">
                <a:solidFill>
                  <a:schemeClr val="tx1"/>
                </a:solidFill>
                <a:latin typeface="+mn-lt"/>
              </a:rPr>
              <a:t>Generer titlen til alle slides</a:t>
            </a:r>
            <a:endParaRPr lang="da-DK" altLang="da-DK" sz="1000" b="1" dirty="0">
              <a:solidFill>
                <a:schemeClr val="tx1"/>
              </a:solidFill>
              <a:latin typeface="+mn-lt"/>
            </a:endParaRPr>
          </a:p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da-DK" altLang="da-DK" sz="1000" b="1" dirty="0">
                <a:solidFill>
                  <a:schemeClr val="tx1"/>
                </a:solidFill>
                <a:latin typeface="+mn-lt"/>
              </a:rPr>
              <a:t>1. </a:t>
            </a:r>
            <a:r>
              <a:rPr lang="da-DK" altLang="da-DK" sz="1000" dirty="0">
                <a:solidFill>
                  <a:schemeClr val="tx1"/>
                </a:solidFill>
                <a:latin typeface="+mn-lt"/>
              </a:rPr>
              <a:t>Vælg </a:t>
            </a:r>
            <a:r>
              <a:rPr lang="da-DK" altLang="da-DK" sz="1000" b="1" dirty="0" smtClean="0">
                <a:solidFill>
                  <a:schemeClr val="tx1"/>
                </a:solidFill>
                <a:latin typeface="+mn-lt"/>
              </a:rPr>
              <a:t>’Indsæt’</a:t>
            </a:r>
            <a:r>
              <a:rPr lang="da-DK" altLang="da-DK" sz="1000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da-DK" altLang="da-DK" sz="1000" dirty="0">
                <a:solidFill>
                  <a:schemeClr val="tx1"/>
                </a:solidFill>
                <a:latin typeface="+mn-lt"/>
              </a:rPr>
              <a:t>i topmenuen</a:t>
            </a:r>
          </a:p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da-DK" altLang="da-DK" sz="1000" b="1" dirty="0">
                <a:solidFill>
                  <a:schemeClr val="tx1"/>
                </a:solidFill>
                <a:latin typeface="+mn-lt"/>
              </a:rPr>
              <a:t>2. </a:t>
            </a:r>
            <a:r>
              <a:rPr lang="da-DK" altLang="da-DK" sz="1000" dirty="0">
                <a:solidFill>
                  <a:schemeClr val="tx1"/>
                </a:solidFill>
                <a:latin typeface="+mn-lt"/>
              </a:rPr>
              <a:t>Vælg </a:t>
            </a:r>
            <a:r>
              <a:rPr lang="da-DK" altLang="da-DK" sz="1000" b="1" dirty="0">
                <a:solidFill>
                  <a:schemeClr val="tx1"/>
                </a:solidFill>
                <a:latin typeface="+mn-lt"/>
              </a:rPr>
              <a:t>’Sidehoved og Sidefod’</a:t>
            </a:r>
          </a:p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da-DK" altLang="da-DK" sz="1000" b="1" dirty="0">
                <a:solidFill>
                  <a:schemeClr val="tx1"/>
                </a:solidFill>
                <a:latin typeface="+mn-lt"/>
              </a:rPr>
              <a:t>3. </a:t>
            </a:r>
            <a:r>
              <a:rPr lang="da-DK" altLang="da-DK" sz="1000" dirty="0">
                <a:solidFill>
                  <a:schemeClr val="tx1"/>
                </a:solidFill>
                <a:latin typeface="+mn-lt"/>
              </a:rPr>
              <a:t>Skriv titel på præsentation </a:t>
            </a:r>
            <a:br>
              <a:rPr lang="da-DK" altLang="da-DK" sz="1000" dirty="0">
                <a:solidFill>
                  <a:schemeClr val="tx1"/>
                </a:solidFill>
                <a:latin typeface="+mn-lt"/>
              </a:rPr>
            </a:br>
            <a:r>
              <a:rPr lang="da-DK" altLang="da-DK" sz="1000" dirty="0">
                <a:solidFill>
                  <a:schemeClr val="tx1"/>
                </a:solidFill>
                <a:latin typeface="+mn-lt"/>
              </a:rPr>
              <a:t>ind i </a:t>
            </a:r>
            <a:r>
              <a:rPr lang="da-DK" altLang="da-DK" sz="1000" dirty="0" smtClean="0">
                <a:solidFill>
                  <a:schemeClr val="tx1"/>
                </a:solidFill>
                <a:latin typeface="+mn-lt"/>
              </a:rPr>
              <a:t>tekstfeltet</a:t>
            </a:r>
            <a:endParaRPr lang="da-DK" altLang="da-DK" sz="1000" dirty="0">
              <a:solidFill>
                <a:schemeClr val="tx1"/>
              </a:solidFill>
              <a:latin typeface="+mn-lt"/>
            </a:endParaRPr>
          </a:p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da-DK" altLang="da-DK" sz="1000" b="1" dirty="0">
                <a:solidFill>
                  <a:schemeClr val="tx1"/>
                </a:solidFill>
                <a:latin typeface="+mn-lt"/>
              </a:rPr>
              <a:t>4. </a:t>
            </a:r>
            <a:r>
              <a:rPr lang="da-DK" altLang="da-DK" sz="1000" dirty="0">
                <a:solidFill>
                  <a:schemeClr val="tx1"/>
                </a:solidFill>
                <a:latin typeface="+mn-lt"/>
              </a:rPr>
              <a:t>Tryk </a:t>
            </a:r>
            <a:r>
              <a:rPr lang="da-DK" altLang="da-DK" sz="1000" b="1" dirty="0" smtClean="0">
                <a:solidFill>
                  <a:schemeClr val="tx1"/>
                </a:solidFill>
                <a:latin typeface="+mn-lt"/>
              </a:rPr>
              <a:t>’Anvend </a:t>
            </a:r>
            <a:r>
              <a:rPr lang="da-DK" altLang="da-DK" sz="1000" b="1" dirty="0">
                <a:solidFill>
                  <a:schemeClr val="tx1"/>
                </a:solidFill>
                <a:latin typeface="+mn-lt"/>
              </a:rPr>
              <a:t>på alle’</a:t>
            </a:r>
          </a:p>
        </p:txBody>
      </p:sp>
      <p:sp>
        <p:nvSpPr>
          <p:cNvPr id="7" name="TextBox 6"/>
          <p:cNvSpPr txBox="1"/>
          <p:nvPr userDrawn="1"/>
        </p:nvSpPr>
        <p:spPr>
          <a:xfrm>
            <a:off x="768351" y="584200"/>
            <a:ext cx="2446867" cy="45794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lvl="0" indent="0" algn="l" defTabSz="914400" rtl="0" eaLnBrk="1" latinLnBrk="0" hangingPunct="1">
              <a:lnSpc>
                <a:spcPct val="83000"/>
              </a:lnSpc>
              <a:spcBef>
                <a:spcPct val="20000"/>
              </a:spcBef>
              <a:buFont typeface="VIA Type Office" panose="02000503000000020004" pitchFamily="2" charset="0"/>
              <a:buNone/>
            </a:pPr>
            <a:r>
              <a:rPr lang="da-DK" sz="1600" kern="1200" spc="-100" baseline="0" noProof="1" smtClean="0">
                <a:solidFill>
                  <a:schemeClr val="tx1"/>
                </a:solidFill>
                <a:latin typeface="VIA Type Office Light" panose="02000503000000020004" pitchFamily="2" charset="0"/>
                <a:ea typeface="+mn-ea"/>
                <a:cs typeface="+mn-cs"/>
              </a:rPr>
              <a:t>Gør tanke til handling</a:t>
            </a:r>
          </a:p>
          <a:p>
            <a:pPr marL="0" lvl="0" indent="0" algn="l" defTabSz="914400" rtl="0" eaLnBrk="1" latinLnBrk="0" hangingPunct="1">
              <a:lnSpc>
                <a:spcPct val="83000"/>
              </a:lnSpc>
              <a:spcBef>
                <a:spcPct val="20000"/>
              </a:spcBef>
              <a:buFont typeface="VIA Type Office" panose="02000503000000020004" pitchFamily="2" charset="0"/>
              <a:buNone/>
            </a:pPr>
            <a:r>
              <a:rPr lang="da-DK" sz="1600" kern="1200" spc="-100" baseline="0" noProof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VIA University College</a:t>
            </a:r>
            <a:endParaRPr lang="da-DK" sz="1600" kern="1200" spc="-100" baseline="0" noProof="1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53930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I - corporate (UK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24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5" hasCustomPrompt="1"/>
          </p:nvPr>
        </p:nvSpPr>
        <p:spPr>
          <a:xfrm>
            <a:off x="769949" y="1174273"/>
            <a:ext cx="916800" cy="702000"/>
          </a:xfrm>
        </p:spPr>
        <p:txBody>
          <a:bodyPr>
            <a:normAutofit/>
          </a:bodyPr>
          <a:lstStyle>
            <a:lvl1pPr marL="0" indent="0" algn="ctr">
              <a:buFontTx/>
              <a:buNone/>
              <a:defRPr sz="1100" spc="0" baseline="0">
                <a:latin typeface="VIA Type Office Light" panose="02000503000000020004" pitchFamily="2" charset="0"/>
              </a:defRPr>
            </a:lvl1pPr>
          </a:lstStyle>
          <a:p>
            <a:r>
              <a:rPr lang="da-DK" dirty="0" smtClean="0"/>
              <a:t>Indsæt ikon</a:t>
            </a:r>
            <a:endParaRPr lang="da-DK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29642" y="1952837"/>
            <a:ext cx="7959276" cy="1647614"/>
          </a:xfrm>
        </p:spPr>
        <p:txBody>
          <a:bodyPr tIns="0" anchor="b" anchorCtr="0"/>
          <a:lstStyle>
            <a:lvl1pPr>
              <a:defRPr baseline="0">
                <a:latin typeface="VIA Type Office Light" panose="02000503000000020004" pitchFamily="2" charset="0"/>
              </a:defRPr>
            </a:lvl1pPr>
          </a:lstStyle>
          <a:p>
            <a:r>
              <a:rPr lang="da-DK" dirty="0" smtClean="0"/>
              <a:t>Overskrift</a:t>
            </a:r>
            <a:endParaRPr lang="da-DK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68002" y="3707298"/>
            <a:ext cx="7920917" cy="1125858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/>
                </a:solidFill>
                <a:latin typeface="VIA Type Office Light" panose="02000503000000020004" pitchFamily="2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a-DK" dirty="0" smtClean="0"/>
              <a:t>Underoverskrift</a:t>
            </a:r>
            <a:endParaRPr lang="da-DK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DBBA3-E31C-463E-A8C9-BED8D545E74E}" type="datetime2">
              <a:rPr lang="da-DK" smtClean="0"/>
              <a:t>27. oktober 2016</a:t>
            </a:fld>
            <a:endParaRPr lang="da-DK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07366-CB75-4AA8-9E5B-928B849F427C}" type="slidenum">
              <a:rPr lang="da-DK" smtClean="0"/>
              <a:t>‹#›</a:t>
            </a:fld>
            <a:endParaRPr lang="da-DK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768000" y="5922000"/>
            <a:ext cx="2448000" cy="374400"/>
          </a:xfrm>
          <a:blipFill>
            <a:blip r:embed="rId2"/>
            <a:stretch>
              <a:fillRect/>
            </a:stretch>
          </a:blipFill>
        </p:spPr>
        <p:txBody>
          <a:bodyPr tIns="0">
            <a:normAutofit/>
          </a:bodyPr>
          <a:lstStyle>
            <a:lvl1pPr>
              <a:defRPr sz="100"/>
            </a:lvl1pPr>
          </a:lstStyle>
          <a:p>
            <a:pPr lvl="0"/>
            <a:r>
              <a:rPr lang="en-US" noProof="1" smtClean="0"/>
              <a:t>Click to edit Master text styles</a:t>
            </a:r>
          </a:p>
        </p:txBody>
      </p:sp>
      <p:sp>
        <p:nvSpPr>
          <p:cNvPr id="11" name="AutoShape 4"/>
          <p:cNvSpPr>
            <a:spLocks/>
          </p:cNvSpPr>
          <p:nvPr userDrawn="1"/>
        </p:nvSpPr>
        <p:spPr bwMode="gray">
          <a:xfrm>
            <a:off x="-3107266" y="3168689"/>
            <a:ext cx="3001433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 eaLnBrk="0" hangingPunct="0">
              <a:spcBef>
                <a:spcPct val="20000"/>
              </a:spcBef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1" noProof="1" smtClean="0">
                <a:solidFill>
                  <a:schemeClr val="tx1"/>
                </a:solidFill>
                <a:latin typeface="+mn-lt"/>
                <a:cs typeface="Arial" charset="0"/>
              </a:rPr>
              <a:t>Indsæt hjælpelinjer til </a:t>
            </a:r>
            <a:br>
              <a:rPr lang="da-DK" altLang="da-DK" sz="1000" b="1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1" noProof="1" smtClean="0">
                <a:solidFill>
                  <a:schemeClr val="tx1"/>
                </a:solidFill>
                <a:latin typeface="+mn-lt"/>
                <a:cs typeface="Arial" charset="0"/>
              </a:rPr>
              <a:t>placering af objekter</a:t>
            </a: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1" noProof="1" smtClean="0">
                <a:solidFill>
                  <a:schemeClr val="tx1"/>
                </a:solidFill>
                <a:latin typeface="+mn-lt"/>
                <a:cs typeface="Arial" charset="0"/>
              </a:rPr>
              <a:t>1. </a:t>
            </a:r>
            <a:r>
              <a:rPr lang="da-DK" altLang="da-DK" sz="1000" noProof="1" smtClean="0">
                <a:solidFill>
                  <a:schemeClr val="tx1"/>
                </a:solidFill>
                <a:latin typeface="+mn-lt"/>
                <a:cs typeface="Arial" charset="0"/>
              </a:rPr>
              <a:t>Højre klik udenfor slidet </a:t>
            </a:r>
            <a:br>
              <a:rPr lang="da-DK" altLang="da-DK" sz="100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noProof="1" smtClean="0">
                <a:solidFill>
                  <a:schemeClr val="tx1"/>
                </a:solidFill>
                <a:latin typeface="+mn-lt"/>
                <a:cs typeface="Arial" charset="0"/>
              </a:rPr>
              <a:t>og vælg </a:t>
            </a:r>
            <a:r>
              <a:rPr lang="da-DK" altLang="da-DK" sz="1000" b="1" noProof="1" smtClean="0">
                <a:solidFill>
                  <a:schemeClr val="tx1"/>
                </a:solidFill>
                <a:latin typeface="+mn-lt"/>
                <a:cs typeface="Arial" charset="0"/>
              </a:rPr>
              <a:t>’Gitter og hjælpelinjer’</a:t>
            </a: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1" noProof="1" smtClean="0">
                <a:solidFill>
                  <a:schemeClr val="tx1"/>
                </a:solidFill>
                <a:latin typeface="+mn-lt"/>
                <a:cs typeface="Arial" charset="0"/>
              </a:rPr>
              <a:t>2. </a:t>
            </a:r>
            <a:r>
              <a:rPr lang="da-DK" altLang="da-DK" sz="1000" noProof="1" smtClean="0">
                <a:solidFill>
                  <a:schemeClr val="tx1"/>
                </a:solidFill>
                <a:latin typeface="+mn-lt"/>
                <a:cs typeface="Arial" charset="0"/>
              </a:rPr>
              <a:t>Sæt kryds ved </a:t>
            </a:r>
            <a:r>
              <a:rPr lang="da-DK" altLang="da-DK" sz="1000" b="1" noProof="1" smtClean="0">
                <a:solidFill>
                  <a:schemeClr val="tx1"/>
                </a:solidFill>
                <a:latin typeface="+mn-lt"/>
                <a:cs typeface="Arial" charset="0"/>
              </a:rPr>
              <a:t>’Vis tegne-</a:t>
            </a:r>
            <a:br>
              <a:rPr lang="da-DK" altLang="da-DK" sz="1000" b="1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1" noProof="1" smtClean="0">
                <a:solidFill>
                  <a:schemeClr val="tx1"/>
                </a:solidFill>
                <a:latin typeface="+mn-lt"/>
                <a:cs typeface="Arial" charset="0"/>
              </a:rPr>
              <a:t>hjælpelinjer på skærmen’</a:t>
            </a: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1" noProof="1" smtClean="0">
                <a:solidFill>
                  <a:schemeClr val="tx1"/>
                </a:solidFill>
                <a:latin typeface="+mn-lt"/>
                <a:cs typeface="Arial" charset="0"/>
              </a:rPr>
              <a:t>3.</a:t>
            </a:r>
            <a:r>
              <a:rPr lang="da-DK" altLang="da-DK" sz="1000" noProof="1" smtClean="0">
                <a:solidFill>
                  <a:schemeClr val="tx1"/>
                </a:solidFill>
                <a:latin typeface="+mn-lt"/>
                <a:cs typeface="Arial" charset="0"/>
              </a:rPr>
              <a:t> Vælg </a:t>
            </a:r>
            <a:r>
              <a:rPr lang="da-DK" altLang="da-DK" sz="1000" b="1" noProof="1">
                <a:solidFill>
                  <a:schemeClr val="tx1"/>
                </a:solidFill>
                <a:latin typeface="+mn-lt"/>
                <a:cs typeface="Arial" charset="0"/>
              </a:rPr>
              <a:t>’</a:t>
            </a:r>
            <a:r>
              <a:rPr lang="da-DK" altLang="da-DK" sz="1000" b="1" noProof="1" smtClean="0">
                <a:solidFill>
                  <a:schemeClr val="tx1"/>
                </a:solidFill>
                <a:latin typeface="+mn-lt"/>
                <a:cs typeface="Arial" charset="0"/>
              </a:rPr>
              <a:t>OK’</a:t>
            </a:r>
          </a:p>
        </p:txBody>
      </p:sp>
      <p:sp>
        <p:nvSpPr>
          <p:cNvPr id="18" name="TextBox 3"/>
          <p:cNvSpPr txBox="1"/>
          <p:nvPr userDrawn="1"/>
        </p:nvSpPr>
        <p:spPr>
          <a:xfrm>
            <a:off x="-3107267" y="1916113"/>
            <a:ext cx="2946400" cy="92333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>
              <a:spcBef>
                <a:spcPts val="600"/>
              </a:spcBef>
              <a:defRPr/>
            </a:pP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Vælg layout/design</a:t>
            </a:r>
            <a:b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1.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Højre klik udenfor dit slide </a:t>
            </a:r>
            <a: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/>
            </a:r>
            <a:b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b="1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2</a:t>
            </a: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.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Vælg et passende layout </a:t>
            </a:r>
            <a:b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fra “drop ned” menuen</a:t>
            </a:r>
            <a:b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Når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du laver et nyt slide kan du vælge layout direkt under knappen ‘Nyt dias’</a:t>
            </a:r>
          </a:p>
        </p:txBody>
      </p:sp>
      <p:sp>
        <p:nvSpPr>
          <p:cNvPr id="19" name="AutoShape 4"/>
          <p:cNvSpPr>
            <a:spLocks/>
          </p:cNvSpPr>
          <p:nvPr userDrawn="1"/>
        </p:nvSpPr>
        <p:spPr bwMode="gray">
          <a:xfrm>
            <a:off x="-2929002" y="584200"/>
            <a:ext cx="2823169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 eaLnBrk="0" hangingPunct="0">
              <a:spcBef>
                <a:spcPct val="20000"/>
              </a:spcBef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1" kern="1200" noProof="1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t>Indsæt nyt ikon </a:t>
            </a:r>
            <a:br>
              <a:rPr lang="da-DK" altLang="da-DK" sz="1000" b="1" kern="1200" noProof="1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</a:br>
            <a:r>
              <a:rPr lang="da-DK" altLang="da-DK" sz="1000" b="1" kern="1200" noProof="1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t>1. </a:t>
            </a:r>
            <a:r>
              <a:rPr lang="da-DK" altLang="da-DK" sz="1000" b="0" kern="1200" noProof="1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t>Højre klik på ikonet</a:t>
            </a:r>
            <a:br>
              <a:rPr lang="da-DK" altLang="da-DK" sz="1000" b="0" kern="1200" noProof="1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</a:br>
            <a:r>
              <a:rPr lang="da-DK" altLang="da-DK" sz="1000" b="1" kern="1200" noProof="1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t>2. </a:t>
            </a:r>
            <a:r>
              <a:rPr lang="da-DK" altLang="da-DK" sz="1000" b="0" kern="1200" noProof="1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t>Vælg</a:t>
            </a:r>
            <a:r>
              <a:rPr lang="da-DK" altLang="da-DK" sz="1000" b="0" kern="1200" baseline="0" noProof="1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t> </a:t>
            </a:r>
            <a:r>
              <a:rPr lang="da-DK" altLang="da-DK" sz="1000" b="1" kern="1200" baseline="0" noProof="1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t>Skift billede</a:t>
            </a: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1" kern="1200" baseline="0" noProof="1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t>3. </a:t>
            </a:r>
            <a:r>
              <a:rPr lang="da-DK" altLang="da-DK" sz="1000" b="0" kern="1200" baseline="0" noProof="1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t>Vælg det nye ikon</a:t>
            </a:r>
            <a:br>
              <a:rPr lang="da-DK" altLang="da-DK" sz="1000" b="0" kern="1200" baseline="0" noProof="1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</a:br>
            <a:r>
              <a:rPr lang="da-DK" altLang="da-DK" sz="1000" b="1" kern="1200" baseline="0" noProof="1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t>4.</a:t>
            </a:r>
            <a:r>
              <a:rPr lang="da-DK" altLang="da-DK" sz="1000" b="0" kern="1200" baseline="0" noProof="1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t> Tryk </a:t>
            </a:r>
            <a:r>
              <a:rPr lang="da-DK" altLang="da-DK" sz="1000" b="1" kern="1200" baseline="0" noProof="1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t>Indsæt</a:t>
            </a:r>
            <a:br>
              <a:rPr lang="da-DK" altLang="da-DK" sz="1000" b="1" kern="1200" baseline="0" noProof="1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</a:br>
            <a:r>
              <a:rPr lang="da-DK" altLang="da-DK" sz="1000" b="1" kern="1200" baseline="0" noProof="1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t>5. </a:t>
            </a:r>
            <a:r>
              <a:rPr lang="da-DK" altLang="da-DK" sz="1000" b="0" kern="1200" baseline="0" noProof="1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t>Højre klik og vælg </a:t>
            </a:r>
            <a:r>
              <a:rPr lang="da-DK" altLang="da-DK" sz="1000" b="1" kern="1200" baseline="0" noProof="1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t>Nulstil</a:t>
            </a:r>
            <a:r>
              <a:rPr lang="da-DK" altLang="da-DK" sz="1000" b="0" kern="1200" baseline="0" noProof="1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t> hvis  pladsholderen forandrer sig</a:t>
            </a:r>
            <a:endParaRPr lang="da-DK" altLang="da-DK" sz="1000" b="0" kern="1200" noProof="1" smtClean="0">
              <a:solidFill>
                <a:schemeClr val="tx1"/>
              </a:solidFill>
              <a:latin typeface="+mn-lt"/>
              <a:ea typeface="+mn-ea"/>
              <a:cs typeface="Arial" charset="0"/>
            </a:endParaRPr>
          </a:p>
        </p:txBody>
      </p:sp>
      <p:sp>
        <p:nvSpPr>
          <p:cNvPr id="16" name="TextBox 17"/>
          <p:cNvSpPr txBox="1">
            <a:spLocks noChangeArrowheads="1"/>
          </p:cNvSpPr>
          <p:nvPr userDrawn="1"/>
        </p:nvSpPr>
        <p:spPr bwMode="auto">
          <a:xfrm>
            <a:off x="-3160184" y="5934670"/>
            <a:ext cx="3041651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da-DK" altLang="da-DK" sz="1000" b="1" dirty="0" smtClean="0">
                <a:solidFill>
                  <a:schemeClr val="tx1"/>
                </a:solidFill>
                <a:latin typeface="+mn-lt"/>
              </a:rPr>
              <a:t>Generer titlen til alle slides</a:t>
            </a:r>
            <a:endParaRPr lang="da-DK" altLang="da-DK" sz="1000" b="1" dirty="0">
              <a:solidFill>
                <a:schemeClr val="tx1"/>
              </a:solidFill>
              <a:latin typeface="+mn-lt"/>
            </a:endParaRPr>
          </a:p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da-DK" altLang="da-DK" sz="1000" b="1" dirty="0">
                <a:solidFill>
                  <a:schemeClr val="tx1"/>
                </a:solidFill>
                <a:latin typeface="+mn-lt"/>
              </a:rPr>
              <a:t>1. </a:t>
            </a:r>
            <a:r>
              <a:rPr lang="da-DK" altLang="da-DK" sz="1000" dirty="0">
                <a:solidFill>
                  <a:schemeClr val="tx1"/>
                </a:solidFill>
                <a:latin typeface="+mn-lt"/>
              </a:rPr>
              <a:t>Vælg </a:t>
            </a:r>
            <a:r>
              <a:rPr lang="da-DK" altLang="da-DK" sz="1000" b="1" dirty="0" smtClean="0">
                <a:solidFill>
                  <a:schemeClr val="tx1"/>
                </a:solidFill>
                <a:latin typeface="+mn-lt"/>
              </a:rPr>
              <a:t>’Indsæt’</a:t>
            </a:r>
            <a:r>
              <a:rPr lang="da-DK" altLang="da-DK" sz="1000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da-DK" altLang="da-DK" sz="1000" dirty="0">
                <a:solidFill>
                  <a:schemeClr val="tx1"/>
                </a:solidFill>
                <a:latin typeface="+mn-lt"/>
              </a:rPr>
              <a:t>i topmenuen</a:t>
            </a:r>
          </a:p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da-DK" altLang="da-DK" sz="1000" b="1" dirty="0">
                <a:solidFill>
                  <a:schemeClr val="tx1"/>
                </a:solidFill>
                <a:latin typeface="+mn-lt"/>
              </a:rPr>
              <a:t>2. </a:t>
            </a:r>
            <a:r>
              <a:rPr lang="da-DK" altLang="da-DK" sz="1000" dirty="0">
                <a:solidFill>
                  <a:schemeClr val="tx1"/>
                </a:solidFill>
                <a:latin typeface="+mn-lt"/>
              </a:rPr>
              <a:t>Vælg </a:t>
            </a:r>
            <a:r>
              <a:rPr lang="da-DK" altLang="da-DK" sz="1000" b="1" dirty="0">
                <a:solidFill>
                  <a:schemeClr val="tx1"/>
                </a:solidFill>
                <a:latin typeface="+mn-lt"/>
              </a:rPr>
              <a:t>’Sidehoved og Sidefod’</a:t>
            </a:r>
          </a:p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da-DK" altLang="da-DK" sz="1000" b="1" dirty="0">
                <a:solidFill>
                  <a:schemeClr val="tx1"/>
                </a:solidFill>
                <a:latin typeface="+mn-lt"/>
              </a:rPr>
              <a:t>3. </a:t>
            </a:r>
            <a:r>
              <a:rPr lang="da-DK" altLang="da-DK" sz="1000" dirty="0">
                <a:solidFill>
                  <a:schemeClr val="tx1"/>
                </a:solidFill>
                <a:latin typeface="+mn-lt"/>
              </a:rPr>
              <a:t>Skriv titel på præsentation </a:t>
            </a:r>
            <a:br>
              <a:rPr lang="da-DK" altLang="da-DK" sz="1000" dirty="0">
                <a:solidFill>
                  <a:schemeClr val="tx1"/>
                </a:solidFill>
                <a:latin typeface="+mn-lt"/>
              </a:rPr>
            </a:br>
            <a:r>
              <a:rPr lang="da-DK" altLang="da-DK" sz="1000" dirty="0">
                <a:solidFill>
                  <a:schemeClr val="tx1"/>
                </a:solidFill>
                <a:latin typeface="+mn-lt"/>
              </a:rPr>
              <a:t>ind i </a:t>
            </a:r>
            <a:r>
              <a:rPr lang="da-DK" altLang="da-DK" sz="1000" dirty="0" smtClean="0">
                <a:solidFill>
                  <a:schemeClr val="tx1"/>
                </a:solidFill>
                <a:latin typeface="+mn-lt"/>
              </a:rPr>
              <a:t>tekstfeltet</a:t>
            </a:r>
            <a:endParaRPr lang="da-DK" altLang="da-DK" sz="1000" dirty="0">
              <a:solidFill>
                <a:schemeClr val="tx1"/>
              </a:solidFill>
              <a:latin typeface="+mn-lt"/>
            </a:endParaRPr>
          </a:p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da-DK" altLang="da-DK" sz="1000" b="1" dirty="0">
                <a:solidFill>
                  <a:schemeClr val="tx1"/>
                </a:solidFill>
                <a:latin typeface="+mn-lt"/>
              </a:rPr>
              <a:t>4. </a:t>
            </a:r>
            <a:r>
              <a:rPr lang="da-DK" altLang="da-DK" sz="1000" dirty="0">
                <a:solidFill>
                  <a:schemeClr val="tx1"/>
                </a:solidFill>
                <a:latin typeface="+mn-lt"/>
              </a:rPr>
              <a:t>Tryk </a:t>
            </a:r>
            <a:r>
              <a:rPr lang="da-DK" altLang="da-DK" sz="1000" b="1" dirty="0" smtClean="0">
                <a:solidFill>
                  <a:schemeClr val="tx1"/>
                </a:solidFill>
                <a:latin typeface="+mn-lt"/>
              </a:rPr>
              <a:t>’Anvend </a:t>
            </a:r>
            <a:r>
              <a:rPr lang="da-DK" altLang="da-DK" sz="1000" b="1" dirty="0">
                <a:solidFill>
                  <a:schemeClr val="tx1"/>
                </a:solidFill>
                <a:latin typeface="+mn-lt"/>
              </a:rPr>
              <a:t>på alle’</a:t>
            </a:r>
          </a:p>
        </p:txBody>
      </p:sp>
      <p:sp>
        <p:nvSpPr>
          <p:cNvPr id="7" name="TextBox 6"/>
          <p:cNvSpPr txBox="1"/>
          <p:nvPr userDrawn="1"/>
        </p:nvSpPr>
        <p:spPr>
          <a:xfrm>
            <a:off x="768351" y="584200"/>
            <a:ext cx="2446867" cy="45794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lvl="0" indent="0" algn="l" defTabSz="914400" rtl="0" eaLnBrk="1" latinLnBrk="0" hangingPunct="1">
              <a:lnSpc>
                <a:spcPct val="83000"/>
              </a:lnSpc>
              <a:spcBef>
                <a:spcPct val="20000"/>
              </a:spcBef>
              <a:buFont typeface="VIA Type Office" panose="02000503000000020004" pitchFamily="2" charset="0"/>
              <a:buNone/>
            </a:pPr>
            <a:r>
              <a:rPr lang="da-DK" sz="1600" kern="1200" spc="-100" baseline="0" noProof="1" smtClean="0">
                <a:solidFill>
                  <a:schemeClr val="tx1"/>
                </a:solidFill>
                <a:latin typeface="VIA Type Office Light" panose="02000503000000020004" pitchFamily="2" charset="0"/>
                <a:ea typeface="+mn-ea"/>
                <a:cs typeface="+mn-cs"/>
              </a:rPr>
              <a:t>Bring ideas to life</a:t>
            </a:r>
          </a:p>
          <a:p>
            <a:pPr marL="0" lvl="0" indent="0" algn="l" defTabSz="914400" rtl="0" eaLnBrk="1" latinLnBrk="0" hangingPunct="1">
              <a:lnSpc>
                <a:spcPct val="83000"/>
              </a:lnSpc>
              <a:spcBef>
                <a:spcPct val="20000"/>
              </a:spcBef>
              <a:buFont typeface="VIA Type Office" panose="02000503000000020004" pitchFamily="2" charset="0"/>
              <a:buNone/>
            </a:pPr>
            <a:r>
              <a:rPr lang="da-DK" sz="1600" kern="1200" spc="-100" baseline="0" noProof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VIA University College</a:t>
            </a:r>
            <a:endParaRPr lang="da-DK" sz="1600" kern="1200" spc="-100" baseline="0" noProof="1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929738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II - stor overskrift"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6389" y="584200"/>
            <a:ext cx="8002529" cy="3863864"/>
          </a:xfrm>
        </p:spPr>
        <p:txBody>
          <a:bodyPr tIns="90000" anchor="t" anchorCtr="0"/>
          <a:lstStyle>
            <a:lvl1pPr>
              <a:defRPr sz="7200">
                <a:latin typeface="VIA Type Office Light" panose="02000503000000020004" pitchFamily="2" charset="0"/>
              </a:defRPr>
            </a:lvl1pPr>
          </a:lstStyle>
          <a:p>
            <a:r>
              <a:rPr lang="da-DK" dirty="0" smtClean="0"/>
              <a:t>Overskrift</a:t>
            </a:r>
            <a:endParaRPr lang="da-DK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A2202-D8AD-407D-B481-725AC5616E32}" type="datetime2">
              <a:rPr lang="da-DK" smtClean="0"/>
              <a:t>27. oktober 2016</a:t>
            </a:fld>
            <a:endParaRPr lang="da-DK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07366-CB75-4AA8-9E5B-928B849F427C}" type="slidenum">
              <a:rPr lang="da-DK" smtClean="0"/>
              <a:t>‹#›</a:t>
            </a:fld>
            <a:endParaRPr lang="da-DK" dirty="0"/>
          </a:p>
        </p:txBody>
      </p:sp>
      <p:sp>
        <p:nvSpPr>
          <p:cNvPr id="12" name="AutoShape 4"/>
          <p:cNvSpPr>
            <a:spLocks/>
          </p:cNvSpPr>
          <p:nvPr userDrawn="1"/>
        </p:nvSpPr>
        <p:spPr bwMode="gray">
          <a:xfrm>
            <a:off x="-2601384" y="584200"/>
            <a:ext cx="2495551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 eaLnBrk="0" hangingPunct="0">
              <a:spcBef>
                <a:spcPct val="20000"/>
              </a:spcBef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1" noProof="1" smtClean="0">
                <a:solidFill>
                  <a:schemeClr val="tx1"/>
                </a:solidFill>
                <a:latin typeface="+mn-lt"/>
                <a:cs typeface="Arial" charset="0"/>
              </a:rPr>
              <a:t>Highlight </a:t>
            </a: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ord i overskrift </a:t>
            </a:r>
            <a:b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ved at markere ordet(ene) </a:t>
            </a:r>
            <a:b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og vælge Overskrift-fonten</a:t>
            </a: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 </a:t>
            </a:r>
            <a: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/>
            </a:r>
            <a:b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VIA Type Office regular</a:t>
            </a:r>
            <a:endParaRPr lang="da-DK" altLang="da-DK" sz="1000" b="1" noProof="1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042"/>
          <a:stretch/>
        </p:blipFill>
        <p:spPr bwMode="auto">
          <a:xfrm>
            <a:off x="-2160917" y="1304766"/>
            <a:ext cx="2033833" cy="502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3"/>
          <p:cNvSpPr txBox="1"/>
          <p:nvPr userDrawn="1"/>
        </p:nvSpPr>
        <p:spPr>
          <a:xfrm>
            <a:off x="-3107267" y="1916113"/>
            <a:ext cx="2946400" cy="92333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>
              <a:spcBef>
                <a:spcPts val="600"/>
              </a:spcBef>
              <a:defRPr/>
            </a:pP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Vælg layout/design</a:t>
            </a:r>
            <a:b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1.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Højre klik udenfor dit slide </a:t>
            </a:r>
            <a: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/>
            </a:r>
            <a:b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b="1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2</a:t>
            </a: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.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Vælg et passende layout </a:t>
            </a:r>
            <a:b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fra “drop ned” menuen</a:t>
            </a:r>
            <a:b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Når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du laver et nyt slide kan du vælge layout direkt under knappen ‘Nyt dias’</a:t>
            </a:r>
          </a:p>
        </p:txBody>
      </p:sp>
      <p:sp>
        <p:nvSpPr>
          <p:cNvPr id="13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768000" y="5922000"/>
            <a:ext cx="2448000" cy="374400"/>
          </a:xfrm>
          <a:blipFill>
            <a:blip r:embed="rId3"/>
            <a:stretch>
              <a:fillRect/>
            </a:stretch>
          </a:blipFill>
        </p:spPr>
        <p:txBody>
          <a:bodyPr tIns="0">
            <a:normAutofit/>
          </a:bodyPr>
          <a:lstStyle>
            <a:lvl1pPr>
              <a:defRPr sz="100"/>
            </a:lvl1pPr>
          </a:lstStyle>
          <a:p>
            <a:pPr lvl="0"/>
            <a:r>
              <a:rPr lang="en-US" noProof="1" smtClean="0"/>
              <a:t>Click to edit Master text styles</a:t>
            </a:r>
          </a:p>
        </p:txBody>
      </p:sp>
      <p:grpSp>
        <p:nvGrpSpPr>
          <p:cNvPr id="14" name="Gruppe 37"/>
          <p:cNvGrpSpPr/>
          <p:nvPr userDrawn="1"/>
        </p:nvGrpSpPr>
        <p:grpSpPr>
          <a:xfrm>
            <a:off x="-3014960" y="3657183"/>
            <a:ext cx="2864223" cy="3180414"/>
            <a:chOff x="-2261220" y="2628888"/>
            <a:chExt cx="2148167" cy="3180414"/>
          </a:xfrm>
        </p:grpSpPr>
        <p:pic>
          <p:nvPicPr>
            <p:cNvPr id="15" name="Picture 2"/>
            <p:cNvPicPr>
              <a:picLocks noChangeAspect="1" noChangeArrowheads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261220" y="3506000"/>
              <a:ext cx="2131203" cy="20485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16" name="TextBox 11"/>
            <p:cNvSpPr txBox="1"/>
            <p:nvPr userDrawn="1"/>
          </p:nvSpPr>
          <p:spPr>
            <a:xfrm>
              <a:off x="-1944724" y="2628888"/>
              <a:ext cx="1824090" cy="8463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>
              <a:spAutoFit/>
            </a:bodyPr>
            <a:lstStyle/>
            <a:p>
              <a:pPr algn="r">
                <a:spcBef>
                  <a:spcPts val="600"/>
                </a:spcBef>
                <a:defRPr/>
              </a:pPr>
              <a:r>
                <a:rPr lang="da-DK" sz="1000" b="1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Skift baggrundsfarve</a:t>
              </a:r>
              <a:br>
                <a:rPr lang="da-DK" sz="1000" b="1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</a:br>
              <a:r>
                <a:rPr lang="da-DK" sz="1000" b="1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1. </a:t>
              </a:r>
              <a:r>
                <a:rPr lang="da-DK" sz="1000" b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K</a:t>
              </a:r>
              <a:r>
                <a:rPr lang="da-DK" sz="100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lik udenfor diaset,</a:t>
              </a:r>
              <a:r>
                <a:rPr lang="da-DK" sz="1000" baseline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 vælg </a:t>
              </a:r>
              <a:r>
                <a:rPr lang="da-DK" sz="1000" b="1" baseline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Formater baggrund </a:t>
              </a:r>
            </a:p>
            <a:p>
              <a:pPr algn="r">
                <a:spcBef>
                  <a:spcPts val="600"/>
                </a:spcBef>
                <a:defRPr/>
              </a:pPr>
              <a:r>
                <a:rPr lang="da-DK" sz="1000" b="1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2. </a:t>
              </a:r>
              <a:r>
                <a:rPr lang="da-DK" sz="1000" b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Vælg</a:t>
              </a:r>
              <a:r>
                <a:rPr lang="da-DK" sz="1000" b="1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 ‘Massiv udfyldning’</a:t>
              </a:r>
              <a:r>
                <a:rPr lang="da-DK" sz="1000" b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 og vælg farve</a:t>
              </a:r>
              <a:r>
                <a:rPr lang="da-DK" sz="1000" b="0" baseline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 fra VIAs farvepalette</a:t>
              </a:r>
            </a:p>
          </p:txBody>
        </p:sp>
        <p:grpSp>
          <p:nvGrpSpPr>
            <p:cNvPr id="17" name="Gruppe 40"/>
            <p:cNvGrpSpPr/>
            <p:nvPr userDrawn="1"/>
          </p:nvGrpSpPr>
          <p:grpSpPr>
            <a:xfrm>
              <a:off x="-1426464" y="4317211"/>
              <a:ext cx="1313411" cy="1492091"/>
              <a:chOff x="-1426464" y="4279878"/>
              <a:chExt cx="1313411" cy="1492091"/>
            </a:xfrm>
          </p:grpSpPr>
          <p:pic>
            <p:nvPicPr>
              <p:cNvPr id="18" name="Picture 2"/>
              <p:cNvPicPr>
                <a:picLocks noChangeAspect="1" noChangeArrowheads="1"/>
              </p:cNvPicPr>
              <p:nvPr userDrawn="1"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1394252" y="4279878"/>
                <a:ext cx="1264235" cy="149209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  <p:cxnSp>
            <p:nvCxnSpPr>
              <p:cNvPr id="19" name="Lige forbindelse 42"/>
              <p:cNvCxnSpPr/>
              <p:nvPr userDrawn="1"/>
            </p:nvCxnSpPr>
            <p:spPr>
              <a:xfrm>
                <a:off x="-1426464" y="5486400"/>
                <a:ext cx="1313411" cy="129679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Lige forbindelse 43"/>
              <p:cNvCxnSpPr/>
              <p:nvPr userDrawn="1"/>
            </p:nvCxnSpPr>
            <p:spPr>
              <a:xfrm flipV="1">
                <a:off x="-1426464" y="5486400"/>
                <a:ext cx="1306761" cy="13633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Rektangel 44"/>
              <p:cNvSpPr/>
              <p:nvPr userDrawn="1"/>
            </p:nvSpPr>
            <p:spPr>
              <a:xfrm>
                <a:off x="-1124764" y="4855860"/>
                <a:ext cx="105385" cy="108012"/>
              </a:xfrm>
              <a:prstGeom prst="rect">
                <a:avLst/>
              </a:prstGeom>
              <a:noFill/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a-DK" sz="1800" dirty="0"/>
              </a:p>
            </p:txBody>
          </p:sp>
        </p:grpSp>
      </p:grpSp>
      <p:sp>
        <p:nvSpPr>
          <p:cNvPr id="22" name="Rektangel 46"/>
          <p:cNvSpPr/>
          <p:nvPr userDrawn="1"/>
        </p:nvSpPr>
        <p:spPr>
          <a:xfrm>
            <a:off x="-1359172" y="5777498"/>
            <a:ext cx="1185816" cy="110532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 dirty="0"/>
          </a:p>
        </p:txBody>
      </p:sp>
      <p:cxnSp>
        <p:nvCxnSpPr>
          <p:cNvPr id="23" name="Lige forbindelse 47"/>
          <p:cNvCxnSpPr>
            <a:endCxn id="22" idx="0"/>
          </p:cNvCxnSpPr>
          <p:nvPr userDrawn="1"/>
        </p:nvCxnSpPr>
        <p:spPr>
          <a:xfrm>
            <a:off x="-960784" y="4448064"/>
            <a:ext cx="194520" cy="132943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kstboks 45"/>
          <p:cNvSpPr txBox="1"/>
          <p:nvPr userDrawn="1"/>
        </p:nvSpPr>
        <p:spPr>
          <a:xfrm>
            <a:off x="-3185352" y="5918968"/>
            <a:ext cx="1283400" cy="534368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lIns="0" tIns="36000" rIns="36000" bIns="36000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1000" b="0" i="0" u="none" strike="noStrike" kern="1200" cap="none" spc="0" normalizeH="0" baseline="0" noProof="1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cs typeface="Arial" panose="020B0604020202020204" pitchFamily="34" charset="0"/>
              </a:rPr>
              <a:t>Den lyse grå baggrundsfarve </a:t>
            </a:r>
            <a:br>
              <a:rPr kumimoji="0" lang="da-DK" sz="1000" b="0" i="0" u="none" strike="noStrike" kern="1200" cap="none" spc="0" normalizeH="0" baseline="0" noProof="1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cs typeface="Arial" panose="020B0604020202020204" pitchFamily="34" charset="0"/>
              </a:rPr>
            </a:br>
            <a:r>
              <a:rPr kumimoji="0" lang="da-DK" sz="1000" b="0" i="0" u="none" strike="noStrike" kern="1200" cap="none" spc="0" normalizeH="0" baseline="0" noProof="1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cs typeface="Arial" panose="020B0604020202020204" pitchFamily="34" charset="0"/>
              </a:rPr>
              <a:t>er highlightet </a:t>
            </a:r>
            <a:endParaRPr kumimoji="0" lang="da-DK" sz="1000" b="1" i="0" u="none" strike="noStrike" kern="1200" cap="none" spc="0" normalizeH="0" baseline="0" noProof="1" smtClean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+mn-lt"/>
              <a:cs typeface="Arial" panose="020B0604020202020204" pitchFamily="34" charset="0"/>
            </a:endParaRPr>
          </a:p>
        </p:txBody>
      </p:sp>
      <p:cxnSp>
        <p:nvCxnSpPr>
          <p:cNvPr id="7" name="Straight Connector 6"/>
          <p:cNvCxnSpPr/>
          <p:nvPr userDrawn="1"/>
        </p:nvCxnSpPr>
        <p:spPr>
          <a:xfrm flipV="1">
            <a:off x="-1901952" y="5975494"/>
            <a:ext cx="402267" cy="21065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74607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III - medium overskrift"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29601" y="584200"/>
            <a:ext cx="7959319" cy="1188616"/>
          </a:xfrm>
        </p:spPr>
        <p:txBody>
          <a:bodyPr tIns="97200" anchor="t" anchorCtr="0"/>
          <a:lstStyle>
            <a:lvl1pPr>
              <a:defRPr>
                <a:latin typeface="VIA Type Office Light" panose="02000503000000020004" pitchFamily="2" charset="0"/>
              </a:defRPr>
            </a:lvl1pPr>
          </a:lstStyle>
          <a:p>
            <a:r>
              <a:rPr lang="da-DK" dirty="0" smtClean="0"/>
              <a:t>Overskrift</a:t>
            </a:r>
            <a:endParaRPr lang="da-DK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68002" y="1835441"/>
            <a:ext cx="7920917" cy="1125858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/>
                </a:solidFill>
                <a:latin typeface="VIA Type Office Light" panose="02000503000000020004" pitchFamily="2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a-DK" dirty="0" smtClean="0"/>
              <a:t>Underoverskrift</a:t>
            </a:r>
            <a:endParaRPr lang="da-DK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B6284-B883-4732-988E-6BBDC9D81A53}" type="datetime2">
              <a:rPr lang="da-DK" smtClean="0"/>
              <a:t>27. oktober 2016</a:t>
            </a:fld>
            <a:endParaRPr lang="da-DK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07366-CB75-4AA8-9E5B-928B849F427C}" type="slidenum">
              <a:rPr lang="da-DK" smtClean="0"/>
              <a:t>‹#›</a:t>
            </a:fld>
            <a:endParaRPr lang="da-DK" dirty="0"/>
          </a:p>
        </p:txBody>
      </p:sp>
      <p:pic>
        <p:nvPicPr>
          <p:cNvPr id="13" name="Picture 3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042"/>
          <a:stretch/>
        </p:blipFill>
        <p:spPr bwMode="auto">
          <a:xfrm>
            <a:off x="-2160917" y="1304766"/>
            <a:ext cx="2033833" cy="502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AutoShape 4"/>
          <p:cNvSpPr>
            <a:spLocks/>
          </p:cNvSpPr>
          <p:nvPr userDrawn="1"/>
        </p:nvSpPr>
        <p:spPr bwMode="gray">
          <a:xfrm>
            <a:off x="-2929002" y="584200"/>
            <a:ext cx="2823169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 eaLnBrk="0" hangingPunct="0">
              <a:spcBef>
                <a:spcPct val="20000"/>
              </a:spcBef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1" noProof="1" smtClean="0">
                <a:solidFill>
                  <a:schemeClr val="tx1"/>
                </a:solidFill>
                <a:latin typeface="+mn-lt"/>
                <a:cs typeface="Arial" charset="0"/>
              </a:rPr>
              <a:t>Highlight </a:t>
            </a: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anden linje i overskriften</a:t>
            </a:r>
            <a:b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ved at markere ordet(ene) </a:t>
            </a:r>
            <a:b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og vælge Overskrift-fonten</a:t>
            </a:r>
            <a: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 </a:t>
            </a:r>
            <a:b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VIA Type Office regular</a:t>
            </a:r>
            <a:endParaRPr lang="da-DK" altLang="da-DK" sz="1000" b="1" noProof="1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sp>
        <p:nvSpPr>
          <p:cNvPr id="15" name="TextBox 3"/>
          <p:cNvSpPr txBox="1"/>
          <p:nvPr userDrawn="1"/>
        </p:nvSpPr>
        <p:spPr>
          <a:xfrm>
            <a:off x="-3107267" y="1916113"/>
            <a:ext cx="2946400" cy="92333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>
              <a:spcBef>
                <a:spcPts val="600"/>
              </a:spcBef>
              <a:defRPr/>
            </a:pP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Vælg layout/design</a:t>
            </a:r>
            <a:b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1.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Højre klik udenfor dit slide </a:t>
            </a:r>
            <a: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/>
            </a:r>
            <a:b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b="1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2</a:t>
            </a: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.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Vælg et passende layout </a:t>
            </a:r>
            <a:b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fra “drop ned” menuen</a:t>
            </a:r>
            <a:b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Når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du laver et nyt slide kan du vælge layout direkt under knappen ‘Nyt dias’</a:t>
            </a:r>
          </a:p>
        </p:txBody>
      </p:sp>
      <p:sp>
        <p:nvSpPr>
          <p:cNvPr id="12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768000" y="5922000"/>
            <a:ext cx="2448000" cy="374400"/>
          </a:xfrm>
          <a:blipFill>
            <a:blip r:embed="rId3"/>
            <a:stretch>
              <a:fillRect/>
            </a:stretch>
          </a:blipFill>
        </p:spPr>
        <p:txBody>
          <a:bodyPr tIns="0">
            <a:normAutofit/>
          </a:bodyPr>
          <a:lstStyle>
            <a:lvl1pPr>
              <a:defRPr sz="100"/>
            </a:lvl1pPr>
          </a:lstStyle>
          <a:p>
            <a:pPr lvl="0"/>
            <a:r>
              <a:rPr lang="en-US" noProof="1" smtClean="0"/>
              <a:t>Click to edit Master text styles</a:t>
            </a:r>
          </a:p>
        </p:txBody>
      </p:sp>
      <p:grpSp>
        <p:nvGrpSpPr>
          <p:cNvPr id="8" name="Group 7"/>
          <p:cNvGrpSpPr/>
          <p:nvPr userDrawn="1"/>
        </p:nvGrpSpPr>
        <p:grpSpPr>
          <a:xfrm>
            <a:off x="-3185352" y="3657183"/>
            <a:ext cx="3034615" cy="3180414"/>
            <a:chOff x="-2389014" y="3657183"/>
            <a:chExt cx="2275961" cy="3180414"/>
          </a:xfrm>
        </p:grpSpPr>
        <p:grpSp>
          <p:nvGrpSpPr>
            <p:cNvPr id="16" name="Gruppe 37"/>
            <p:cNvGrpSpPr/>
            <p:nvPr userDrawn="1"/>
          </p:nvGrpSpPr>
          <p:grpSpPr>
            <a:xfrm>
              <a:off x="-2261220" y="3657183"/>
              <a:ext cx="2148167" cy="3180414"/>
              <a:chOff x="-2261220" y="2628888"/>
              <a:chExt cx="2148167" cy="3180414"/>
            </a:xfrm>
          </p:grpSpPr>
          <p:pic>
            <p:nvPicPr>
              <p:cNvPr id="17" name="Picture 2"/>
              <p:cNvPicPr>
                <a:picLocks noChangeAspect="1" noChangeArrowheads="1"/>
              </p:cNvPicPr>
              <p:nvPr userDrawn="1"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261220" y="3506000"/>
                <a:ext cx="2131203" cy="20485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  <p:sp>
            <p:nvSpPr>
              <p:cNvPr id="18" name="TextBox 11"/>
              <p:cNvSpPr txBox="1"/>
              <p:nvPr userDrawn="1"/>
            </p:nvSpPr>
            <p:spPr>
              <a:xfrm>
                <a:off x="-1944724" y="2628888"/>
                <a:ext cx="1824090" cy="84638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>
                <a:spAutoFit/>
              </a:bodyPr>
              <a:lstStyle/>
              <a:p>
                <a:pPr algn="r">
                  <a:spcBef>
                    <a:spcPts val="600"/>
                  </a:spcBef>
                  <a:defRPr/>
                </a:pPr>
                <a:r>
                  <a:rPr lang="da-DK" sz="1000" b="1" noProof="1" smtClean="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Skift baggrundsfarve</a:t>
                </a:r>
                <a:br>
                  <a:rPr lang="da-DK" sz="1000" b="1" noProof="1" smtClean="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</a:br>
                <a:r>
                  <a:rPr lang="da-DK" sz="1000" b="1" noProof="1" smtClean="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1. </a:t>
                </a:r>
                <a:r>
                  <a:rPr lang="da-DK" sz="1000" b="0" noProof="1" smtClean="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K</a:t>
                </a:r>
                <a:r>
                  <a:rPr lang="da-DK" sz="1000" noProof="1" smtClean="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lik udenfor diaset,</a:t>
                </a:r>
                <a:r>
                  <a:rPr lang="da-DK" sz="1000" baseline="0" noProof="1" smtClean="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 vælg </a:t>
                </a:r>
                <a:r>
                  <a:rPr lang="da-DK" sz="1000" b="1" baseline="0" noProof="1" smtClean="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Formater baggrund </a:t>
                </a:r>
              </a:p>
              <a:p>
                <a:pPr algn="r">
                  <a:spcBef>
                    <a:spcPts val="600"/>
                  </a:spcBef>
                  <a:defRPr/>
                </a:pPr>
                <a:r>
                  <a:rPr lang="da-DK" sz="1000" b="1" noProof="1" smtClean="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2. </a:t>
                </a:r>
                <a:r>
                  <a:rPr lang="da-DK" sz="1000" b="0" noProof="1" smtClean="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Vælg</a:t>
                </a:r>
                <a:r>
                  <a:rPr lang="da-DK" sz="1000" b="1" noProof="1" smtClean="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 ‘Massiv udfyldning’</a:t>
                </a:r>
                <a:r>
                  <a:rPr lang="da-DK" sz="1000" b="0" noProof="1" smtClean="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 og vælg farve</a:t>
                </a:r>
                <a:r>
                  <a:rPr lang="da-DK" sz="1000" b="0" baseline="0" noProof="1" smtClean="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 fra VIAs farvepalette</a:t>
                </a:r>
              </a:p>
            </p:txBody>
          </p:sp>
          <p:grpSp>
            <p:nvGrpSpPr>
              <p:cNvPr id="19" name="Gruppe 40"/>
              <p:cNvGrpSpPr/>
              <p:nvPr userDrawn="1"/>
            </p:nvGrpSpPr>
            <p:grpSpPr>
              <a:xfrm>
                <a:off x="-1426464" y="4317211"/>
                <a:ext cx="1313411" cy="1492091"/>
                <a:chOff x="-1426464" y="4279878"/>
                <a:chExt cx="1313411" cy="1492091"/>
              </a:xfrm>
            </p:grpSpPr>
            <p:pic>
              <p:nvPicPr>
                <p:cNvPr id="20" name="Picture 2"/>
                <p:cNvPicPr>
                  <a:picLocks noChangeAspect="1" noChangeArrowheads="1"/>
                </p:cNvPicPr>
                <p:nvPr userDrawn="1"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-1394252" y="4279878"/>
                  <a:ext cx="1264235" cy="149209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</a:extLst>
              </p:spPr>
            </p:pic>
            <p:cxnSp>
              <p:nvCxnSpPr>
                <p:cNvPr id="21" name="Lige forbindelse 42"/>
                <p:cNvCxnSpPr/>
                <p:nvPr userDrawn="1"/>
              </p:nvCxnSpPr>
              <p:spPr>
                <a:xfrm>
                  <a:off x="-1426464" y="5486400"/>
                  <a:ext cx="1313411" cy="129679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2" name="Lige forbindelse 43"/>
                <p:cNvCxnSpPr/>
                <p:nvPr userDrawn="1"/>
              </p:nvCxnSpPr>
              <p:spPr>
                <a:xfrm flipV="1">
                  <a:off x="-1426464" y="5486400"/>
                  <a:ext cx="1306761" cy="13633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3" name="Rektangel 44"/>
                <p:cNvSpPr/>
                <p:nvPr userDrawn="1"/>
              </p:nvSpPr>
              <p:spPr>
                <a:xfrm>
                  <a:off x="-1124764" y="4855860"/>
                  <a:ext cx="105385" cy="108012"/>
                </a:xfrm>
                <a:prstGeom prst="rect">
                  <a:avLst/>
                </a:prstGeom>
                <a:noFill/>
                <a:ln>
                  <a:solidFill>
                    <a:schemeClr val="accent3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da-DK" sz="1800" dirty="0"/>
                </a:p>
              </p:txBody>
            </p:sp>
          </p:grpSp>
        </p:grpSp>
        <p:sp>
          <p:nvSpPr>
            <p:cNvPr id="24" name="Rektangel 46"/>
            <p:cNvSpPr/>
            <p:nvPr userDrawn="1"/>
          </p:nvSpPr>
          <p:spPr>
            <a:xfrm>
              <a:off x="-1019379" y="5777498"/>
              <a:ext cx="889362" cy="110532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sz="1800" dirty="0"/>
            </a:p>
          </p:txBody>
        </p:sp>
        <p:cxnSp>
          <p:nvCxnSpPr>
            <p:cNvPr id="25" name="Lige forbindelse 47"/>
            <p:cNvCxnSpPr>
              <a:endCxn id="24" idx="0"/>
            </p:cNvCxnSpPr>
            <p:nvPr userDrawn="1"/>
          </p:nvCxnSpPr>
          <p:spPr>
            <a:xfrm>
              <a:off x="-762135" y="4503569"/>
              <a:ext cx="187437" cy="1273929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kstboks 45"/>
            <p:cNvSpPr txBox="1"/>
            <p:nvPr userDrawn="1"/>
          </p:nvSpPr>
          <p:spPr>
            <a:xfrm>
              <a:off x="-2389014" y="5918968"/>
              <a:ext cx="962550" cy="534368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txBody>
            <a:bodyPr wrap="square" lIns="0" tIns="36000" rIns="36000" bIns="36000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a-DK" sz="1000" b="0" i="0" u="none" strike="noStrike" kern="1200" cap="none" spc="0" normalizeH="0" baseline="0" noProof="1" smtClean="0">
                  <a:ln>
                    <a:noFill/>
                  </a:ln>
                  <a:solidFill>
                    <a:srgbClr val="414141"/>
                  </a:solidFill>
                  <a:effectLst/>
                  <a:uLnTx/>
                  <a:uFillTx/>
                  <a:latin typeface="+mn-lt"/>
                  <a:cs typeface="Arial" panose="020B0604020202020204" pitchFamily="34" charset="0"/>
                </a:rPr>
                <a:t>Den lyse grå baggrundsfarve </a:t>
              </a:r>
              <a:br>
                <a:rPr kumimoji="0" lang="da-DK" sz="1000" b="0" i="0" u="none" strike="noStrike" kern="1200" cap="none" spc="0" normalizeH="0" baseline="0" noProof="1" smtClean="0">
                  <a:ln>
                    <a:noFill/>
                  </a:ln>
                  <a:solidFill>
                    <a:srgbClr val="414141"/>
                  </a:solidFill>
                  <a:effectLst/>
                  <a:uLnTx/>
                  <a:uFillTx/>
                  <a:latin typeface="+mn-lt"/>
                  <a:cs typeface="Arial" panose="020B0604020202020204" pitchFamily="34" charset="0"/>
                </a:rPr>
              </a:br>
              <a:r>
                <a:rPr kumimoji="0" lang="da-DK" sz="1000" b="0" i="0" u="none" strike="noStrike" kern="1200" cap="none" spc="0" normalizeH="0" baseline="0" noProof="1" smtClean="0">
                  <a:ln>
                    <a:noFill/>
                  </a:ln>
                  <a:solidFill>
                    <a:srgbClr val="414141"/>
                  </a:solidFill>
                  <a:effectLst/>
                  <a:uLnTx/>
                  <a:uFillTx/>
                  <a:latin typeface="+mn-lt"/>
                  <a:cs typeface="Arial" panose="020B0604020202020204" pitchFamily="34" charset="0"/>
                </a:rPr>
                <a:t>er highlightet </a:t>
              </a:r>
              <a:endParaRPr kumimoji="0" lang="da-DK" sz="1000" b="1" i="0" u="none" strike="noStrike" kern="1200" cap="none" spc="0" normalizeH="0" baseline="0" noProof="1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cs typeface="Arial" panose="020B0604020202020204" pitchFamily="34" charset="0"/>
              </a:endParaRPr>
            </a:p>
          </p:txBody>
        </p:sp>
        <p:cxnSp>
          <p:nvCxnSpPr>
            <p:cNvPr id="27" name="Straight Connector 26"/>
            <p:cNvCxnSpPr/>
            <p:nvPr userDrawn="1"/>
          </p:nvCxnSpPr>
          <p:spPr>
            <a:xfrm flipV="1">
              <a:off x="-1426464" y="5975494"/>
              <a:ext cx="301700" cy="21065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243232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III lys foto bag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24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 dirty="0"/>
          </a:p>
        </p:txBody>
      </p:sp>
      <p:sp>
        <p:nvSpPr>
          <p:cNvPr id="11" name="Pladsholder til billede 7"/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12192000" cy="6858000"/>
          </a:xfrm>
        </p:spPr>
        <p:txBody>
          <a:bodyPr tIns="864000" anchor="ctr" anchorCtr="0">
            <a:normAutofit/>
          </a:bodyPr>
          <a:lstStyle>
            <a:lvl1pPr marL="0" indent="0" algn="ctr">
              <a:buNone/>
              <a:defRPr sz="1800" spc="0" baseline="0">
                <a:solidFill>
                  <a:schemeClr val="tx1"/>
                </a:solidFill>
                <a:latin typeface="VIA Type Office Light" panose="02000503000000020004" pitchFamily="2" charset="0"/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29601" y="584200"/>
            <a:ext cx="7959319" cy="1188616"/>
          </a:xfrm>
        </p:spPr>
        <p:txBody>
          <a:bodyPr tIns="97200" anchor="t" anchorCtr="0"/>
          <a:lstStyle>
            <a:lvl1pPr>
              <a:defRPr>
                <a:latin typeface="VIA Type Office Light" panose="02000503000000020004" pitchFamily="2" charset="0"/>
              </a:defRPr>
            </a:lvl1pPr>
          </a:lstStyle>
          <a:p>
            <a:r>
              <a:rPr lang="da-DK" dirty="0" smtClean="0"/>
              <a:t>Overskrift</a:t>
            </a:r>
            <a:endParaRPr lang="da-DK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68002" y="1835441"/>
            <a:ext cx="7920917" cy="1125858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/>
                </a:solidFill>
                <a:latin typeface="VIA Type Office Light" panose="02000503000000020004" pitchFamily="2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a-DK" dirty="0" smtClean="0"/>
              <a:t>Underoverskrift</a:t>
            </a:r>
            <a:endParaRPr lang="da-DK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47D8E-64EA-48AB-93C7-842146CBD0C6}" type="datetime2">
              <a:rPr lang="da-DK" smtClean="0"/>
              <a:t>27. oktober 2016</a:t>
            </a:fld>
            <a:endParaRPr lang="da-DK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07366-CB75-4AA8-9E5B-928B849F427C}" type="slidenum">
              <a:rPr lang="da-DK" smtClean="0"/>
              <a:t>‹#›</a:t>
            </a:fld>
            <a:endParaRPr lang="da-DK" dirty="0"/>
          </a:p>
        </p:txBody>
      </p:sp>
      <p:pic>
        <p:nvPicPr>
          <p:cNvPr id="13" name="Picture 3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042"/>
          <a:stretch/>
        </p:blipFill>
        <p:spPr bwMode="auto">
          <a:xfrm>
            <a:off x="-2160917" y="1304766"/>
            <a:ext cx="2033833" cy="502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AutoShape 4"/>
          <p:cNvSpPr>
            <a:spLocks/>
          </p:cNvSpPr>
          <p:nvPr userDrawn="1"/>
        </p:nvSpPr>
        <p:spPr bwMode="gray">
          <a:xfrm>
            <a:off x="-2929002" y="584200"/>
            <a:ext cx="2823169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 eaLnBrk="0" hangingPunct="0">
              <a:spcBef>
                <a:spcPct val="20000"/>
              </a:spcBef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1" noProof="1" smtClean="0">
                <a:solidFill>
                  <a:schemeClr val="tx1"/>
                </a:solidFill>
                <a:latin typeface="+mn-lt"/>
                <a:cs typeface="Arial" charset="0"/>
              </a:rPr>
              <a:t>Highlight </a:t>
            </a: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anden linje i overskriften</a:t>
            </a:r>
            <a:b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ved at markere ordet(ene) </a:t>
            </a:r>
            <a:b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og vælge Overskrift-fonten</a:t>
            </a:r>
            <a: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 </a:t>
            </a:r>
            <a:b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VIA Type Office regular</a:t>
            </a:r>
            <a:endParaRPr lang="da-DK" altLang="da-DK" sz="1000" b="1" noProof="1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sp>
        <p:nvSpPr>
          <p:cNvPr id="18" name="TextBox 3"/>
          <p:cNvSpPr txBox="1"/>
          <p:nvPr userDrawn="1"/>
        </p:nvSpPr>
        <p:spPr>
          <a:xfrm>
            <a:off x="-3107267" y="1916113"/>
            <a:ext cx="2946400" cy="92333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>
              <a:spcBef>
                <a:spcPts val="600"/>
              </a:spcBef>
              <a:defRPr/>
            </a:pP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Vælg layout/design</a:t>
            </a:r>
            <a:b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1.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Højre klik udenfor dit slide </a:t>
            </a:r>
            <a: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/>
            </a:r>
            <a:b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b="1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2</a:t>
            </a: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.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Vælg et passende layout </a:t>
            </a:r>
            <a:b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fra “drop ned” menuen</a:t>
            </a:r>
            <a:b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Når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du laver et nyt slide kan du vælge layout direkt under knappen ‘Nyt dias’</a:t>
            </a:r>
          </a:p>
        </p:txBody>
      </p:sp>
      <p:sp>
        <p:nvSpPr>
          <p:cNvPr id="14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768000" y="5922000"/>
            <a:ext cx="2448000" cy="374400"/>
          </a:xfrm>
          <a:blipFill>
            <a:blip r:embed="rId3"/>
            <a:stretch>
              <a:fillRect/>
            </a:stretch>
          </a:blipFill>
        </p:spPr>
        <p:txBody>
          <a:bodyPr tIns="0">
            <a:normAutofit/>
          </a:bodyPr>
          <a:lstStyle>
            <a:lvl1pPr>
              <a:defRPr sz="100"/>
            </a:lvl1pPr>
          </a:lstStyle>
          <a:p>
            <a:pPr lvl="0"/>
            <a:r>
              <a:rPr lang="en-US" noProof="1" smtClean="0"/>
              <a:t>Click to edit Master text styles</a:t>
            </a:r>
          </a:p>
        </p:txBody>
      </p:sp>
      <p:grpSp>
        <p:nvGrpSpPr>
          <p:cNvPr id="24" name="Gruppe 75"/>
          <p:cNvGrpSpPr>
            <a:grpSpLocks/>
          </p:cNvGrpSpPr>
          <p:nvPr userDrawn="1"/>
        </p:nvGrpSpPr>
        <p:grpSpPr bwMode="auto">
          <a:xfrm>
            <a:off x="12352867" y="1546869"/>
            <a:ext cx="2713567" cy="3053620"/>
            <a:chOff x="5186790" y="1517655"/>
            <a:chExt cx="2034660" cy="3052739"/>
          </a:xfrm>
        </p:grpSpPr>
        <p:sp>
          <p:nvSpPr>
            <p:cNvPr id="25" name="TextBox 12"/>
            <p:cNvSpPr txBox="1">
              <a:spLocks noChangeArrowheads="1"/>
            </p:cNvSpPr>
            <p:nvPr/>
          </p:nvSpPr>
          <p:spPr bwMode="auto">
            <a:xfrm>
              <a:off x="5189964" y="1517655"/>
              <a:ext cx="2031486" cy="25127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da-DK" sz="1000" b="1" noProof="1" smtClean="0">
                  <a:solidFill>
                    <a:schemeClr val="tx1"/>
                  </a:solidFill>
                  <a:latin typeface="+mn-lt"/>
                </a:rPr>
                <a:t>Indsæt billede</a:t>
              </a:r>
            </a:p>
            <a:p>
              <a:pPr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1000" b="1" noProof="1" smtClean="0">
                  <a:solidFill>
                    <a:schemeClr val="tx1"/>
                  </a:solidFill>
                  <a:latin typeface="+mn-lt"/>
                </a:rPr>
                <a:t>1.</a:t>
              </a:r>
              <a:r>
                <a:rPr lang="da-DK" sz="1000" noProof="1" smtClean="0">
                  <a:solidFill>
                    <a:schemeClr val="tx1"/>
                  </a:solidFill>
                  <a:latin typeface="+mn-lt"/>
                </a:rPr>
                <a:t> Klik på det lille billede-indsættelsesikon i midten</a:t>
              </a:r>
            </a:p>
            <a:p>
              <a:pPr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1000" noProof="1" smtClean="0">
                  <a:solidFill>
                    <a:schemeClr val="tx1"/>
                  </a:solidFill>
                  <a:latin typeface="+mn-lt"/>
                </a:rPr>
                <a:t>af pladsholderen</a:t>
              </a:r>
            </a:p>
            <a:p>
              <a:pPr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1000" b="1" noProof="1" smtClean="0">
                  <a:solidFill>
                    <a:schemeClr val="tx1"/>
                  </a:solidFill>
                  <a:latin typeface="+mn-lt"/>
                </a:rPr>
                <a:t>2. </a:t>
              </a:r>
              <a:r>
                <a:rPr lang="da-DK" sz="1000" noProof="1" smtClean="0">
                  <a:solidFill>
                    <a:schemeClr val="tx1"/>
                  </a:solidFill>
                  <a:latin typeface="+mn-lt"/>
                </a:rPr>
                <a:t>Indsæt det ønskede billede</a:t>
              </a:r>
            </a:p>
            <a:p>
              <a:pPr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sz="1000" noProof="1" smtClean="0">
                <a:solidFill>
                  <a:schemeClr val="tx1"/>
                </a:solidFill>
                <a:latin typeface="+mn-lt"/>
              </a:endParaRPr>
            </a:p>
            <a:p>
              <a:pPr marL="0" marR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40"/>
                </a:spcAft>
                <a:buClrTx/>
                <a:buSzTx/>
                <a:buFontTx/>
                <a:buNone/>
                <a:tabLst/>
                <a:defRPr/>
              </a:pPr>
              <a:r>
                <a:rPr lang="da-DK" sz="1000" b="1" dirty="0" smtClean="0">
                  <a:latin typeface="+mn-lt"/>
                </a:rPr>
                <a:t>Ændre billedets størrelse/fokus</a:t>
              </a:r>
            </a:p>
            <a:p>
              <a:pPr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1000" b="1" noProof="1" smtClean="0">
                  <a:solidFill>
                    <a:schemeClr val="tx1"/>
                  </a:solidFill>
                  <a:latin typeface="+mn-lt"/>
                </a:rPr>
                <a:t>1. </a:t>
              </a:r>
              <a:r>
                <a:rPr lang="da-DK" sz="1000" dirty="0" smtClean="0">
                  <a:latin typeface="+mn-lt"/>
                </a:rPr>
                <a:t>Marker billedet og vælg funktionen </a:t>
              </a:r>
              <a:r>
                <a:rPr lang="da-DK" sz="1000" b="1" dirty="0" smtClean="0">
                  <a:latin typeface="+mn-lt"/>
                </a:rPr>
                <a:t>Beskær</a:t>
              </a:r>
              <a:r>
                <a:rPr lang="da-DK" sz="1000" dirty="0" smtClean="0">
                  <a:latin typeface="+mn-lt"/>
                </a:rPr>
                <a:t> og herefter </a:t>
              </a:r>
              <a:r>
                <a:rPr lang="da-DK" sz="1000" b="1" dirty="0" smtClean="0">
                  <a:latin typeface="+mn-lt"/>
                </a:rPr>
                <a:t>Fyld. </a:t>
              </a:r>
              <a:r>
                <a:rPr lang="da-DK" sz="1000" dirty="0" smtClean="0">
                  <a:latin typeface="+mn-lt"/>
                </a:rPr>
                <a:t>Træk i billedet, så du får det ønskede udsnit ind i billedrammen</a:t>
              </a:r>
              <a:endParaRPr lang="da-DK" altLang="da-DK" sz="1000" b="1" noProof="1" smtClean="0">
                <a:solidFill>
                  <a:schemeClr val="tx1"/>
                </a:solidFill>
                <a:latin typeface="+mn-lt"/>
                <a:cs typeface="Arial" pitchFamily="34" charset="0"/>
              </a:endParaRPr>
            </a:p>
            <a:p>
              <a:pPr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altLang="da-DK" sz="1000" b="1" noProof="1" smtClean="0">
                <a:solidFill>
                  <a:schemeClr val="tx1"/>
                </a:solidFill>
                <a:latin typeface="+mn-lt"/>
                <a:cs typeface="Arial" pitchFamily="34" charset="0"/>
              </a:endParaRPr>
            </a:p>
            <a:p>
              <a:pPr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altLang="da-DK" sz="1000" b="1" noProof="1" smtClean="0">
                <a:solidFill>
                  <a:schemeClr val="tx1"/>
                </a:solidFill>
                <a:latin typeface="+mn-lt"/>
                <a:cs typeface="Arial" pitchFamily="34" charset="0"/>
              </a:endParaRPr>
            </a:p>
            <a:p>
              <a:pPr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altLang="da-DK" sz="1000" b="1" noProof="1" smtClean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2. </a:t>
              </a:r>
              <a:r>
                <a:rPr lang="da-DK" altLang="da-DK" sz="1000" noProof="1" smtClean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Ønsker du at skalere billedet, så hold </a:t>
              </a:r>
              <a:r>
                <a:rPr lang="da-DK" altLang="da-DK" sz="1000" b="1" noProof="1" smtClean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SHIFT</a:t>
              </a:r>
              <a:r>
                <a:rPr lang="da-DK" altLang="da-DK" sz="1000" noProof="1" smtClean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-knappen nede, mens der trækkes i billedets hjørner</a:t>
              </a:r>
            </a:p>
          </p:txBody>
        </p:sp>
        <p:pic>
          <p:nvPicPr>
            <p:cNvPr id="26" name="Billede 7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0527" y="3342109"/>
              <a:ext cx="373412" cy="327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7" name="Gruppe 78"/>
            <p:cNvGrpSpPr>
              <a:grpSpLocks/>
            </p:cNvGrpSpPr>
            <p:nvPr/>
          </p:nvGrpSpPr>
          <p:grpSpPr bwMode="auto">
            <a:xfrm>
              <a:off x="5186790" y="4191100"/>
              <a:ext cx="330061" cy="379294"/>
              <a:chOff x="1018031" y="6329953"/>
              <a:chExt cx="373412" cy="429112"/>
            </a:xfrm>
          </p:grpSpPr>
          <p:pic>
            <p:nvPicPr>
              <p:cNvPr id="28" name="Billede 79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18031" y="6332311"/>
                <a:ext cx="373412" cy="4267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9" name="Rounded Rectangle 25"/>
              <p:cNvSpPr/>
              <p:nvPr/>
            </p:nvSpPr>
            <p:spPr bwMode="auto">
              <a:xfrm>
                <a:off x="1023417" y="6329953"/>
                <a:ext cx="210080" cy="172367"/>
              </a:xfrm>
              <a:prstGeom prst="roundRect">
                <a:avLst/>
              </a:prstGeom>
              <a:noFill/>
              <a:ln w="19050">
                <a:solidFill>
                  <a:srgbClr val="E31E3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da-DK" sz="2000" noProof="1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97281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ul Forside II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29601" y="584200"/>
            <a:ext cx="7959319" cy="1188616"/>
          </a:xfrm>
        </p:spPr>
        <p:txBody>
          <a:bodyPr tIns="97200" anchor="t" anchorCtr="0"/>
          <a:lstStyle>
            <a:lvl1pPr>
              <a:defRPr>
                <a:latin typeface="VIA Type Office Light" panose="02000503000000020004" pitchFamily="2" charset="0"/>
              </a:defRPr>
            </a:lvl1pPr>
          </a:lstStyle>
          <a:p>
            <a:r>
              <a:rPr lang="da-DK" dirty="0" smtClean="0"/>
              <a:t>Overskrift</a:t>
            </a:r>
            <a:endParaRPr lang="da-DK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68002" y="1835441"/>
            <a:ext cx="7920917" cy="1125858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/>
                </a:solidFill>
                <a:latin typeface="VIA Type Office Light" panose="02000503000000020004" pitchFamily="2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a-DK" dirty="0" smtClean="0"/>
              <a:t>Underoverskrift</a:t>
            </a:r>
            <a:endParaRPr lang="da-DK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D96CF-58C6-4F11-A5E8-377B0405FF8E}" type="datetime2">
              <a:rPr lang="da-DK" smtClean="0"/>
              <a:t>27. oktober 2016</a:t>
            </a:fld>
            <a:endParaRPr lang="da-DK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07366-CB75-4AA8-9E5B-928B849F427C}" type="slidenum">
              <a:rPr lang="da-DK" smtClean="0"/>
              <a:t>‹#›</a:t>
            </a:fld>
            <a:endParaRPr lang="da-DK" dirty="0"/>
          </a:p>
        </p:txBody>
      </p:sp>
      <p:pic>
        <p:nvPicPr>
          <p:cNvPr id="13" name="Picture 3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042"/>
          <a:stretch/>
        </p:blipFill>
        <p:spPr bwMode="auto">
          <a:xfrm>
            <a:off x="-2160917" y="1304766"/>
            <a:ext cx="2033833" cy="502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AutoShape 4"/>
          <p:cNvSpPr>
            <a:spLocks/>
          </p:cNvSpPr>
          <p:nvPr userDrawn="1"/>
        </p:nvSpPr>
        <p:spPr bwMode="gray">
          <a:xfrm>
            <a:off x="-2929002" y="584200"/>
            <a:ext cx="2823169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 eaLnBrk="0" hangingPunct="0">
              <a:spcBef>
                <a:spcPct val="20000"/>
              </a:spcBef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1" noProof="1" smtClean="0">
                <a:solidFill>
                  <a:schemeClr val="tx1"/>
                </a:solidFill>
                <a:latin typeface="+mn-lt"/>
                <a:cs typeface="Arial" charset="0"/>
              </a:rPr>
              <a:t>Highlight </a:t>
            </a: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anden linje i overskriften</a:t>
            </a:r>
            <a:b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ved at markere ordet(ene) </a:t>
            </a:r>
            <a:b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og vælge Overskrift-fonten</a:t>
            </a:r>
            <a: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 </a:t>
            </a:r>
            <a:b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VIA Type Office regular</a:t>
            </a:r>
            <a:endParaRPr lang="da-DK" altLang="da-DK" sz="1000" b="1" noProof="1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sp>
        <p:nvSpPr>
          <p:cNvPr id="14" name="TextBox 3"/>
          <p:cNvSpPr txBox="1"/>
          <p:nvPr userDrawn="1"/>
        </p:nvSpPr>
        <p:spPr>
          <a:xfrm>
            <a:off x="-3107267" y="1916113"/>
            <a:ext cx="2946400" cy="92333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>
              <a:spcBef>
                <a:spcPts val="600"/>
              </a:spcBef>
              <a:defRPr/>
            </a:pP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Vælg layout/design</a:t>
            </a:r>
            <a:b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1.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Højre klik udenfor dit slide </a:t>
            </a:r>
            <a: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/>
            </a:r>
            <a:b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b="1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2</a:t>
            </a: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.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Vælg et passende layout </a:t>
            </a:r>
            <a:b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fra “drop ned” menuen</a:t>
            </a:r>
            <a:b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Når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du laver et nyt slide kan du vælge layout direkt under knappen ‘Nyt dias’</a:t>
            </a:r>
          </a:p>
        </p:txBody>
      </p:sp>
      <p:sp>
        <p:nvSpPr>
          <p:cNvPr id="12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768000" y="5922000"/>
            <a:ext cx="2448000" cy="374400"/>
          </a:xfrm>
          <a:blipFill>
            <a:blip r:embed="rId3"/>
            <a:stretch>
              <a:fillRect/>
            </a:stretch>
          </a:blipFill>
        </p:spPr>
        <p:txBody>
          <a:bodyPr tIns="0">
            <a:normAutofit/>
          </a:bodyPr>
          <a:lstStyle>
            <a:lvl1pPr>
              <a:defRPr sz="100"/>
            </a:lvl1pPr>
          </a:lstStyle>
          <a:p>
            <a:pPr lvl="0"/>
            <a:r>
              <a:rPr lang="en-US" noProof="1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570244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ange Forside II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29600" y="584200"/>
            <a:ext cx="7959317" cy="1188616"/>
          </a:xfrm>
        </p:spPr>
        <p:txBody>
          <a:bodyPr tIns="97200" anchor="t" anchorCtr="0"/>
          <a:lstStyle>
            <a:lvl1pPr>
              <a:defRPr>
                <a:latin typeface="VIA Type Office Light" panose="02000503000000020004" pitchFamily="2" charset="0"/>
              </a:defRPr>
            </a:lvl1pPr>
          </a:lstStyle>
          <a:p>
            <a:r>
              <a:rPr lang="da-DK" dirty="0" smtClean="0"/>
              <a:t>Overskrift</a:t>
            </a:r>
            <a:endParaRPr lang="da-DK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68002" y="1835441"/>
            <a:ext cx="7920917" cy="1125858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/>
                </a:solidFill>
                <a:latin typeface="VIA Type Office Light" panose="02000503000000020004" pitchFamily="2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a-DK" dirty="0" smtClean="0"/>
              <a:t>Underoverskrift</a:t>
            </a:r>
            <a:endParaRPr lang="da-DK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A5631-07F1-49F1-B252-7EDB2D9B1E22}" type="datetime2">
              <a:rPr lang="da-DK" smtClean="0"/>
              <a:t>27. oktober 2016</a:t>
            </a:fld>
            <a:endParaRPr lang="da-DK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07366-CB75-4AA8-9E5B-928B849F427C}" type="slidenum">
              <a:rPr lang="da-DK" smtClean="0"/>
              <a:t>‹#›</a:t>
            </a:fld>
            <a:endParaRPr lang="da-DK" dirty="0"/>
          </a:p>
        </p:txBody>
      </p:sp>
      <p:pic>
        <p:nvPicPr>
          <p:cNvPr id="13" name="Picture 3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042"/>
          <a:stretch/>
        </p:blipFill>
        <p:spPr bwMode="auto">
          <a:xfrm>
            <a:off x="-2160917" y="1304766"/>
            <a:ext cx="2033833" cy="502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AutoShape 4"/>
          <p:cNvSpPr>
            <a:spLocks/>
          </p:cNvSpPr>
          <p:nvPr userDrawn="1"/>
        </p:nvSpPr>
        <p:spPr bwMode="gray">
          <a:xfrm>
            <a:off x="-2929002" y="584200"/>
            <a:ext cx="2823169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 eaLnBrk="0" hangingPunct="0">
              <a:spcBef>
                <a:spcPct val="20000"/>
              </a:spcBef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1" noProof="1" smtClean="0">
                <a:solidFill>
                  <a:schemeClr val="tx1"/>
                </a:solidFill>
                <a:latin typeface="+mn-lt"/>
                <a:cs typeface="Arial" charset="0"/>
              </a:rPr>
              <a:t>Highlight </a:t>
            </a: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anden linje i overskriften</a:t>
            </a:r>
            <a:b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ved at markere ordet(ene) </a:t>
            </a:r>
            <a:b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og vælge Overskrift-fonten</a:t>
            </a:r>
            <a: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 </a:t>
            </a:r>
            <a:b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VIA Type Office regular</a:t>
            </a:r>
            <a:endParaRPr lang="da-DK" altLang="da-DK" sz="1000" b="1" noProof="1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sp>
        <p:nvSpPr>
          <p:cNvPr id="15" name="TextBox 3"/>
          <p:cNvSpPr txBox="1"/>
          <p:nvPr userDrawn="1"/>
        </p:nvSpPr>
        <p:spPr>
          <a:xfrm>
            <a:off x="-3107267" y="1916113"/>
            <a:ext cx="2946400" cy="92333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>
              <a:spcBef>
                <a:spcPts val="600"/>
              </a:spcBef>
              <a:defRPr/>
            </a:pP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Vælg layout/design</a:t>
            </a:r>
            <a:b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1.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Højre klik udenfor dit slide </a:t>
            </a:r>
            <a: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/>
            </a:r>
            <a:b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b="1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2</a:t>
            </a: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.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Vælg et passende layout </a:t>
            </a:r>
            <a:b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fra “drop ned” menuen</a:t>
            </a:r>
            <a:b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Når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du laver et nyt slide kan du vælge layout direkt under knappen ‘Nyt dias’</a:t>
            </a:r>
          </a:p>
        </p:txBody>
      </p:sp>
      <p:sp>
        <p:nvSpPr>
          <p:cNvPr id="12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768000" y="5922000"/>
            <a:ext cx="2448000" cy="374400"/>
          </a:xfrm>
          <a:blipFill>
            <a:blip r:embed="rId3"/>
            <a:stretch>
              <a:fillRect/>
            </a:stretch>
          </a:blipFill>
        </p:spPr>
        <p:txBody>
          <a:bodyPr tIns="0">
            <a:normAutofit/>
          </a:bodyPr>
          <a:lstStyle>
            <a:lvl1pPr>
              <a:defRPr sz="100"/>
            </a:lvl1pPr>
          </a:lstStyle>
          <a:p>
            <a:pPr lvl="0"/>
            <a:r>
              <a:rPr lang="en-US" noProof="1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851276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ød Forside II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29601" y="584200"/>
            <a:ext cx="7959319" cy="1188616"/>
          </a:xfrm>
        </p:spPr>
        <p:txBody>
          <a:bodyPr tIns="97200" anchor="t" anchorCtr="0"/>
          <a:lstStyle>
            <a:lvl1pPr>
              <a:defRPr>
                <a:latin typeface="VIA Type Office Light" panose="02000503000000020004" pitchFamily="2" charset="0"/>
              </a:defRPr>
            </a:lvl1pPr>
          </a:lstStyle>
          <a:p>
            <a:r>
              <a:rPr lang="da-DK" dirty="0" smtClean="0"/>
              <a:t>Overskrift</a:t>
            </a:r>
            <a:endParaRPr lang="da-DK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68002" y="1835441"/>
            <a:ext cx="7920917" cy="1125858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/>
                </a:solidFill>
                <a:latin typeface="VIA Type Office Light" panose="02000503000000020004" pitchFamily="2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a-DK" dirty="0" smtClean="0"/>
              <a:t>Underoverskrift</a:t>
            </a:r>
            <a:endParaRPr lang="da-DK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8870D-E157-4758-95DF-63F10FDC5C3B}" type="datetime2">
              <a:rPr lang="da-DK" smtClean="0"/>
              <a:t>27. oktober 2016</a:t>
            </a:fld>
            <a:endParaRPr lang="da-DK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07366-CB75-4AA8-9E5B-928B849F427C}" type="slidenum">
              <a:rPr lang="da-DK" smtClean="0"/>
              <a:t>‹#›</a:t>
            </a:fld>
            <a:endParaRPr lang="da-DK" dirty="0"/>
          </a:p>
        </p:txBody>
      </p:sp>
      <p:pic>
        <p:nvPicPr>
          <p:cNvPr id="13" name="Picture 3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042"/>
          <a:stretch/>
        </p:blipFill>
        <p:spPr bwMode="auto">
          <a:xfrm>
            <a:off x="-2160917" y="1304766"/>
            <a:ext cx="2033833" cy="502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AutoShape 4"/>
          <p:cNvSpPr>
            <a:spLocks/>
          </p:cNvSpPr>
          <p:nvPr userDrawn="1"/>
        </p:nvSpPr>
        <p:spPr bwMode="gray">
          <a:xfrm>
            <a:off x="-2929002" y="584200"/>
            <a:ext cx="2823169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 eaLnBrk="0" hangingPunct="0">
              <a:spcBef>
                <a:spcPct val="20000"/>
              </a:spcBef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1" noProof="1" smtClean="0">
                <a:solidFill>
                  <a:schemeClr val="tx1"/>
                </a:solidFill>
                <a:latin typeface="+mn-lt"/>
                <a:cs typeface="Arial" charset="0"/>
              </a:rPr>
              <a:t>Highlight </a:t>
            </a: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anden linje i overskriften</a:t>
            </a:r>
            <a:b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ved at markere ordet(ene) </a:t>
            </a:r>
            <a:b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og vælge Overskrift-fonten</a:t>
            </a:r>
            <a: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 </a:t>
            </a:r>
            <a:b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VIA Type Office regular</a:t>
            </a:r>
            <a:endParaRPr lang="da-DK" altLang="da-DK" sz="1000" b="1" noProof="1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sp>
        <p:nvSpPr>
          <p:cNvPr id="14" name="TextBox 3"/>
          <p:cNvSpPr txBox="1"/>
          <p:nvPr userDrawn="1"/>
        </p:nvSpPr>
        <p:spPr>
          <a:xfrm>
            <a:off x="-3107267" y="1916113"/>
            <a:ext cx="2946400" cy="92333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>
              <a:spcBef>
                <a:spcPts val="600"/>
              </a:spcBef>
              <a:defRPr/>
            </a:pP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Vælg layout/design</a:t>
            </a:r>
            <a:b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1.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Højre klik udenfor dit slide </a:t>
            </a:r>
            <a: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/>
            </a:r>
            <a:b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b="1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2</a:t>
            </a: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.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Vælg et passende layout </a:t>
            </a:r>
            <a:b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fra “drop ned” menuen</a:t>
            </a:r>
            <a:b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Når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du laver et nyt slide kan du vælge layout direkt under knappen ‘Nyt dias’</a:t>
            </a:r>
          </a:p>
        </p:txBody>
      </p:sp>
      <p:sp>
        <p:nvSpPr>
          <p:cNvPr id="12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768000" y="5922000"/>
            <a:ext cx="2448000" cy="374400"/>
          </a:xfrm>
          <a:blipFill>
            <a:blip r:embed="rId3"/>
            <a:stretch>
              <a:fillRect/>
            </a:stretch>
          </a:blipFill>
        </p:spPr>
        <p:txBody>
          <a:bodyPr tIns="0">
            <a:normAutofit/>
          </a:bodyPr>
          <a:lstStyle>
            <a:lvl1pPr>
              <a:defRPr sz="100"/>
            </a:lvl1pPr>
          </a:lstStyle>
          <a:p>
            <a:pPr lvl="0"/>
            <a:r>
              <a:rPr lang="en-US" noProof="1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802669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lla Forside II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29601" y="584200"/>
            <a:ext cx="7959319" cy="1188616"/>
          </a:xfrm>
        </p:spPr>
        <p:txBody>
          <a:bodyPr tIns="97200" anchor="t" anchorCtr="0"/>
          <a:lstStyle>
            <a:lvl1pPr>
              <a:defRPr>
                <a:latin typeface="VIA Type Office Light" panose="02000503000000020004" pitchFamily="2" charset="0"/>
              </a:defRPr>
            </a:lvl1pPr>
          </a:lstStyle>
          <a:p>
            <a:r>
              <a:rPr lang="da-DK" dirty="0" smtClean="0"/>
              <a:t>Overskrift</a:t>
            </a:r>
            <a:endParaRPr lang="da-DK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68002" y="1835441"/>
            <a:ext cx="7920917" cy="1125858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/>
                </a:solidFill>
                <a:latin typeface="VIA Type Office Light" panose="02000503000000020004" pitchFamily="2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a-DK" dirty="0" smtClean="0"/>
              <a:t>Underoverskrift</a:t>
            </a:r>
            <a:endParaRPr lang="da-DK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1F6A2-F57A-4858-B62F-991DBAFCF4C4}" type="datetime2">
              <a:rPr lang="da-DK" smtClean="0"/>
              <a:t>27. oktober 2016</a:t>
            </a:fld>
            <a:endParaRPr lang="da-DK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07366-CB75-4AA8-9E5B-928B849F427C}" type="slidenum">
              <a:rPr lang="da-DK" smtClean="0"/>
              <a:t>‹#›</a:t>
            </a:fld>
            <a:endParaRPr lang="da-DK" dirty="0"/>
          </a:p>
        </p:txBody>
      </p:sp>
      <p:pic>
        <p:nvPicPr>
          <p:cNvPr id="13" name="Picture 3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042"/>
          <a:stretch/>
        </p:blipFill>
        <p:spPr bwMode="auto">
          <a:xfrm>
            <a:off x="-2160917" y="1304766"/>
            <a:ext cx="2033833" cy="502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AutoShape 4"/>
          <p:cNvSpPr>
            <a:spLocks/>
          </p:cNvSpPr>
          <p:nvPr userDrawn="1"/>
        </p:nvSpPr>
        <p:spPr bwMode="gray">
          <a:xfrm>
            <a:off x="-2929002" y="584200"/>
            <a:ext cx="2823169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 eaLnBrk="0" hangingPunct="0">
              <a:spcBef>
                <a:spcPct val="20000"/>
              </a:spcBef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1" noProof="1" smtClean="0">
                <a:solidFill>
                  <a:schemeClr val="tx1"/>
                </a:solidFill>
                <a:latin typeface="+mn-lt"/>
                <a:cs typeface="Arial" charset="0"/>
              </a:rPr>
              <a:t>Highlight </a:t>
            </a: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anden linje i overskriften</a:t>
            </a:r>
            <a:b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ved at markere ordet(ene) </a:t>
            </a:r>
            <a:b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og vælge Overskrift-fonten</a:t>
            </a:r>
            <a: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 </a:t>
            </a:r>
            <a:b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VIA Type Office regular</a:t>
            </a:r>
            <a:endParaRPr lang="da-DK" altLang="da-DK" sz="1000" b="1" noProof="1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sp>
        <p:nvSpPr>
          <p:cNvPr id="14" name="TextBox 3"/>
          <p:cNvSpPr txBox="1"/>
          <p:nvPr userDrawn="1"/>
        </p:nvSpPr>
        <p:spPr>
          <a:xfrm>
            <a:off x="-3107267" y="1916113"/>
            <a:ext cx="2946400" cy="92333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>
              <a:spcBef>
                <a:spcPts val="600"/>
              </a:spcBef>
              <a:defRPr/>
            </a:pP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Vælg layout/design</a:t>
            </a:r>
            <a:b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1.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Højre klik udenfor dit slide </a:t>
            </a:r>
            <a: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/>
            </a:r>
            <a:b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b="1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2</a:t>
            </a: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.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Vælg et passende layout </a:t>
            </a:r>
            <a:b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fra “drop ned” menuen</a:t>
            </a:r>
            <a:b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Når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du laver et nyt slide kan du vælge layout direkt under knappen ‘Nyt dias’</a:t>
            </a:r>
          </a:p>
        </p:txBody>
      </p:sp>
      <p:sp>
        <p:nvSpPr>
          <p:cNvPr id="12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768000" y="5922000"/>
            <a:ext cx="2448000" cy="374400"/>
          </a:xfrm>
          <a:blipFill>
            <a:blip r:embed="rId3"/>
            <a:stretch>
              <a:fillRect/>
            </a:stretch>
          </a:blipFill>
        </p:spPr>
        <p:txBody>
          <a:bodyPr tIns="0">
            <a:normAutofit/>
          </a:bodyPr>
          <a:lstStyle>
            <a:lvl1pPr>
              <a:defRPr sz="100"/>
            </a:lvl1pPr>
          </a:lstStyle>
          <a:p>
            <a:pPr lvl="0"/>
            <a:r>
              <a:rPr lang="en-US" noProof="1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802669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å Forside II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29601" y="584200"/>
            <a:ext cx="7959319" cy="1188616"/>
          </a:xfrm>
        </p:spPr>
        <p:txBody>
          <a:bodyPr tIns="97200" anchor="t" anchorCtr="0"/>
          <a:lstStyle>
            <a:lvl1pPr>
              <a:defRPr>
                <a:latin typeface="VIA Type Office Light" panose="02000503000000020004" pitchFamily="2" charset="0"/>
              </a:defRPr>
            </a:lvl1pPr>
          </a:lstStyle>
          <a:p>
            <a:r>
              <a:rPr lang="da-DK" dirty="0" smtClean="0"/>
              <a:t>Overskrift</a:t>
            </a:r>
            <a:endParaRPr lang="da-DK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68002" y="1835441"/>
            <a:ext cx="7920917" cy="1125858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/>
                </a:solidFill>
                <a:latin typeface="VIA Type Office Light" panose="02000503000000020004" pitchFamily="2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a-DK" dirty="0" smtClean="0"/>
              <a:t>Underoverskrift</a:t>
            </a:r>
            <a:endParaRPr lang="da-DK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80423-B420-4D25-BAE9-FA3236C5D006}" type="datetime2">
              <a:rPr lang="da-DK" smtClean="0"/>
              <a:t>27. oktober 2016</a:t>
            </a:fld>
            <a:endParaRPr lang="da-DK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07366-CB75-4AA8-9E5B-928B849F427C}" type="slidenum">
              <a:rPr lang="da-DK" smtClean="0"/>
              <a:t>‹#›</a:t>
            </a:fld>
            <a:endParaRPr lang="da-DK" dirty="0"/>
          </a:p>
        </p:txBody>
      </p:sp>
      <p:pic>
        <p:nvPicPr>
          <p:cNvPr id="13" name="Picture 3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042"/>
          <a:stretch/>
        </p:blipFill>
        <p:spPr bwMode="auto">
          <a:xfrm>
            <a:off x="-2160917" y="1304766"/>
            <a:ext cx="2033833" cy="502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AutoShape 4"/>
          <p:cNvSpPr>
            <a:spLocks/>
          </p:cNvSpPr>
          <p:nvPr userDrawn="1"/>
        </p:nvSpPr>
        <p:spPr bwMode="gray">
          <a:xfrm>
            <a:off x="-2929002" y="584200"/>
            <a:ext cx="2823169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 eaLnBrk="0" hangingPunct="0">
              <a:spcBef>
                <a:spcPct val="20000"/>
              </a:spcBef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1" noProof="1" smtClean="0">
                <a:solidFill>
                  <a:schemeClr val="tx1"/>
                </a:solidFill>
                <a:latin typeface="+mn-lt"/>
                <a:cs typeface="Arial" charset="0"/>
              </a:rPr>
              <a:t>Highlight </a:t>
            </a: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anden linje i overskriften</a:t>
            </a:r>
            <a:b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ved at markere ordet(ene) </a:t>
            </a:r>
            <a:b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og vælge Overskrift-fonten</a:t>
            </a:r>
            <a: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 </a:t>
            </a:r>
            <a:b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VIA Type Office regular</a:t>
            </a:r>
            <a:endParaRPr lang="da-DK" altLang="da-DK" sz="1000" b="1" noProof="1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sp>
        <p:nvSpPr>
          <p:cNvPr id="14" name="TextBox 3"/>
          <p:cNvSpPr txBox="1"/>
          <p:nvPr userDrawn="1"/>
        </p:nvSpPr>
        <p:spPr>
          <a:xfrm>
            <a:off x="-3107267" y="1916113"/>
            <a:ext cx="2946400" cy="92333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>
              <a:spcBef>
                <a:spcPts val="600"/>
              </a:spcBef>
              <a:defRPr/>
            </a:pP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Vælg layout/design</a:t>
            </a:r>
            <a:b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1.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Højre klik udenfor dit slide </a:t>
            </a:r>
            <a: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/>
            </a:r>
            <a:b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b="1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2</a:t>
            </a: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.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Vælg et passende layout </a:t>
            </a:r>
            <a:b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fra “drop ned” menuen</a:t>
            </a:r>
            <a:b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Når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du laver et nyt slide kan du vælge layout direkt under knappen ‘Nyt dias’</a:t>
            </a:r>
          </a:p>
        </p:txBody>
      </p:sp>
      <p:sp>
        <p:nvSpPr>
          <p:cNvPr id="12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768000" y="5922000"/>
            <a:ext cx="2448000" cy="374400"/>
          </a:xfrm>
          <a:blipFill>
            <a:blip r:embed="rId3"/>
            <a:stretch>
              <a:fillRect/>
            </a:stretch>
          </a:blipFill>
        </p:spPr>
        <p:txBody>
          <a:bodyPr tIns="0">
            <a:normAutofit/>
          </a:bodyPr>
          <a:lstStyle>
            <a:lvl1pPr>
              <a:defRPr sz="100"/>
            </a:lvl1pPr>
          </a:lstStyle>
          <a:p>
            <a:pPr lvl="0"/>
            <a:r>
              <a:rPr lang="en-US" noProof="1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802669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urkis Forside II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29601" y="584200"/>
            <a:ext cx="7959319" cy="1188616"/>
          </a:xfrm>
        </p:spPr>
        <p:txBody>
          <a:bodyPr tIns="97200" anchor="t" anchorCtr="0"/>
          <a:lstStyle>
            <a:lvl1pPr>
              <a:defRPr>
                <a:latin typeface="VIA Type Office Light" panose="02000503000000020004" pitchFamily="2" charset="0"/>
              </a:defRPr>
            </a:lvl1pPr>
          </a:lstStyle>
          <a:p>
            <a:r>
              <a:rPr lang="da-DK" dirty="0" smtClean="0"/>
              <a:t>Overskrift</a:t>
            </a:r>
            <a:endParaRPr lang="da-DK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68002" y="1835441"/>
            <a:ext cx="7920917" cy="1125858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/>
                </a:solidFill>
                <a:latin typeface="VIA Type Office Light" panose="02000503000000020004" pitchFamily="2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a-DK" dirty="0" smtClean="0"/>
              <a:t>Underoverskrift</a:t>
            </a:r>
            <a:endParaRPr lang="da-DK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86D2F-71A1-45C0-B614-2388F51BF4BC}" type="datetime2">
              <a:rPr lang="da-DK" smtClean="0"/>
              <a:t>27. oktober 2016</a:t>
            </a:fld>
            <a:endParaRPr lang="da-DK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07366-CB75-4AA8-9E5B-928B849F427C}" type="slidenum">
              <a:rPr lang="da-DK" smtClean="0"/>
              <a:t>‹#›</a:t>
            </a:fld>
            <a:endParaRPr lang="da-DK" dirty="0"/>
          </a:p>
        </p:txBody>
      </p:sp>
      <p:pic>
        <p:nvPicPr>
          <p:cNvPr id="13" name="Picture 3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042"/>
          <a:stretch/>
        </p:blipFill>
        <p:spPr bwMode="auto">
          <a:xfrm>
            <a:off x="-2160917" y="1304766"/>
            <a:ext cx="2033833" cy="502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AutoShape 4"/>
          <p:cNvSpPr>
            <a:spLocks/>
          </p:cNvSpPr>
          <p:nvPr userDrawn="1"/>
        </p:nvSpPr>
        <p:spPr bwMode="gray">
          <a:xfrm>
            <a:off x="-2929002" y="584200"/>
            <a:ext cx="2823169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 eaLnBrk="0" hangingPunct="0">
              <a:spcBef>
                <a:spcPct val="20000"/>
              </a:spcBef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1" noProof="1" smtClean="0">
                <a:solidFill>
                  <a:schemeClr val="tx1"/>
                </a:solidFill>
                <a:latin typeface="+mn-lt"/>
                <a:cs typeface="Arial" charset="0"/>
              </a:rPr>
              <a:t>Highlight </a:t>
            </a: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anden linje i overskriften</a:t>
            </a:r>
            <a:b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ved at markere ordet(ene) </a:t>
            </a:r>
            <a:b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og vælge Overskrift-fonten</a:t>
            </a:r>
            <a: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 </a:t>
            </a:r>
            <a:b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VIA Type Office regular</a:t>
            </a:r>
            <a:endParaRPr lang="da-DK" altLang="da-DK" sz="1000" b="1" noProof="1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sp>
        <p:nvSpPr>
          <p:cNvPr id="14" name="TextBox 3"/>
          <p:cNvSpPr txBox="1"/>
          <p:nvPr userDrawn="1"/>
        </p:nvSpPr>
        <p:spPr>
          <a:xfrm>
            <a:off x="-3107267" y="1916113"/>
            <a:ext cx="2946400" cy="92333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>
              <a:spcBef>
                <a:spcPts val="600"/>
              </a:spcBef>
              <a:defRPr/>
            </a:pP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Vælg layout/design</a:t>
            </a:r>
            <a:b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1.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Højre klik udenfor dit slide </a:t>
            </a:r>
            <a: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/>
            </a:r>
            <a:b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b="1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2</a:t>
            </a: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.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Vælg et passende layout </a:t>
            </a:r>
            <a:b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fra “drop ned” menuen</a:t>
            </a:r>
            <a:b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Når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du laver et nyt slide kan du vælge layout direkt under knappen ‘Nyt dias’</a:t>
            </a:r>
          </a:p>
        </p:txBody>
      </p:sp>
      <p:sp>
        <p:nvSpPr>
          <p:cNvPr id="12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768000" y="5922000"/>
            <a:ext cx="2448000" cy="374400"/>
          </a:xfrm>
          <a:blipFill>
            <a:blip r:embed="rId3"/>
            <a:stretch>
              <a:fillRect/>
            </a:stretch>
          </a:blipFill>
        </p:spPr>
        <p:txBody>
          <a:bodyPr tIns="0">
            <a:normAutofit/>
          </a:bodyPr>
          <a:lstStyle>
            <a:lvl1pPr>
              <a:defRPr sz="100"/>
            </a:lvl1pPr>
          </a:lstStyle>
          <a:p>
            <a:pPr lvl="0"/>
            <a:r>
              <a:rPr lang="en-US" noProof="1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802669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øn Forside II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29601" y="584200"/>
            <a:ext cx="7959319" cy="1188616"/>
          </a:xfrm>
        </p:spPr>
        <p:txBody>
          <a:bodyPr tIns="97200" anchor="t" anchorCtr="0"/>
          <a:lstStyle>
            <a:lvl1pPr>
              <a:defRPr>
                <a:latin typeface="VIA Type Office Light" panose="02000503000000020004" pitchFamily="2" charset="0"/>
              </a:defRPr>
            </a:lvl1pPr>
          </a:lstStyle>
          <a:p>
            <a:r>
              <a:rPr lang="da-DK" dirty="0" smtClean="0"/>
              <a:t>Overskrift</a:t>
            </a:r>
            <a:endParaRPr lang="da-DK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68002" y="1835441"/>
            <a:ext cx="7920917" cy="1125858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/>
                </a:solidFill>
                <a:latin typeface="VIA Type Office Light" panose="02000503000000020004" pitchFamily="2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a-DK" dirty="0" smtClean="0"/>
              <a:t>Underoverskrift</a:t>
            </a:r>
            <a:endParaRPr lang="da-DK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932CC-2862-4BC5-AF42-AC6BF1C3F0D5}" type="datetime2">
              <a:rPr lang="da-DK" smtClean="0"/>
              <a:t>27. oktober 2016</a:t>
            </a:fld>
            <a:endParaRPr lang="da-DK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07366-CB75-4AA8-9E5B-928B849F427C}" type="slidenum">
              <a:rPr lang="da-DK" smtClean="0"/>
              <a:t>‹#›</a:t>
            </a:fld>
            <a:endParaRPr lang="da-DK" dirty="0"/>
          </a:p>
        </p:txBody>
      </p:sp>
      <p:pic>
        <p:nvPicPr>
          <p:cNvPr id="13" name="Picture 3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042"/>
          <a:stretch/>
        </p:blipFill>
        <p:spPr bwMode="auto">
          <a:xfrm>
            <a:off x="-2160917" y="1304766"/>
            <a:ext cx="2033833" cy="502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AutoShape 4"/>
          <p:cNvSpPr>
            <a:spLocks/>
          </p:cNvSpPr>
          <p:nvPr userDrawn="1"/>
        </p:nvSpPr>
        <p:spPr bwMode="gray">
          <a:xfrm>
            <a:off x="-2929002" y="584200"/>
            <a:ext cx="2823169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 eaLnBrk="0" hangingPunct="0">
              <a:spcBef>
                <a:spcPct val="20000"/>
              </a:spcBef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1" noProof="1" smtClean="0">
                <a:solidFill>
                  <a:schemeClr val="tx1"/>
                </a:solidFill>
                <a:latin typeface="+mn-lt"/>
                <a:cs typeface="Arial" charset="0"/>
              </a:rPr>
              <a:t>Highlight </a:t>
            </a: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anden linje i overskriften</a:t>
            </a:r>
            <a:b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ved at markere ordet(ene) </a:t>
            </a:r>
            <a:b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og vælge Overskrift-fonten</a:t>
            </a:r>
            <a: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 </a:t>
            </a:r>
            <a:b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VIA Type Office regular</a:t>
            </a:r>
            <a:endParaRPr lang="da-DK" altLang="da-DK" sz="1000" b="1" noProof="1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sp>
        <p:nvSpPr>
          <p:cNvPr id="14" name="TextBox 3"/>
          <p:cNvSpPr txBox="1"/>
          <p:nvPr userDrawn="1"/>
        </p:nvSpPr>
        <p:spPr>
          <a:xfrm>
            <a:off x="-3107267" y="1916113"/>
            <a:ext cx="2946400" cy="92333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>
              <a:spcBef>
                <a:spcPts val="600"/>
              </a:spcBef>
              <a:defRPr/>
            </a:pP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Vælg layout/design</a:t>
            </a:r>
            <a:b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1.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Højre klik udenfor dit slide </a:t>
            </a:r>
            <a: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/>
            </a:r>
            <a:b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b="1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2</a:t>
            </a: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.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Vælg et passende layout </a:t>
            </a:r>
            <a:b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fra “drop ned” menuen</a:t>
            </a:r>
            <a:b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Når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du laver et nyt slide kan du vælge layout direkt under knappen ‘Nyt dias’</a:t>
            </a:r>
          </a:p>
        </p:txBody>
      </p:sp>
      <p:sp>
        <p:nvSpPr>
          <p:cNvPr id="12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768000" y="5922000"/>
            <a:ext cx="2448000" cy="374400"/>
          </a:xfrm>
          <a:blipFill>
            <a:blip r:embed="rId3"/>
            <a:stretch>
              <a:fillRect/>
            </a:stretch>
          </a:blipFill>
        </p:spPr>
        <p:txBody>
          <a:bodyPr tIns="0">
            <a:normAutofit/>
          </a:bodyPr>
          <a:lstStyle>
            <a:lvl1pPr>
              <a:defRPr sz="100"/>
            </a:lvl1pPr>
          </a:lstStyle>
          <a:p>
            <a:pPr lvl="0"/>
            <a:r>
              <a:rPr lang="en-US" noProof="1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855634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III mørk bag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29601" y="584200"/>
            <a:ext cx="7959319" cy="1188616"/>
          </a:xfrm>
        </p:spPr>
        <p:txBody>
          <a:bodyPr tIns="97200" anchor="t" anchorCtr="0"/>
          <a:lstStyle>
            <a:lvl1pPr>
              <a:defRPr>
                <a:solidFill>
                  <a:schemeClr val="bg1"/>
                </a:solidFill>
                <a:latin typeface="VIA Type Office Light" panose="02000503000000020004" pitchFamily="2" charset="0"/>
              </a:defRPr>
            </a:lvl1pPr>
          </a:lstStyle>
          <a:p>
            <a:r>
              <a:rPr lang="da-DK" dirty="0" smtClean="0"/>
              <a:t>Overskrift</a:t>
            </a:r>
            <a:endParaRPr lang="da-DK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68002" y="1835441"/>
            <a:ext cx="7920917" cy="1125858"/>
          </a:xfrm>
        </p:spPr>
        <p:txBody>
          <a:bodyPr/>
          <a:lstStyle>
            <a:lvl1pPr marL="0" indent="0" algn="l">
              <a:buNone/>
              <a:defRPr>
                <a:solidFill>
                  <a:schemeClr val="bg1"/>
                </a:solidFill>
                <a:latin typeface="VIA Type Office Light" panose="02000503000000020004" pitchFamily="2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a-DK" dirty="0" smtClean="0"/>
              <a:t>Underoverskrift</a:t>
            </a:r>
            <a:endParaRPr lang="da-DK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blipFill>
            <a:blip r:embed="rId2"/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482D2F9-3AE3-4258-A388-77E43A964C9C}" type="datetime2">
              <a:rPr lang="da-DK" smtClean="0"/>
              <a:t>27. oktober 2016</a:t>
            </a:fld>
            <a:endParaRPr lang="da-DK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blipFill>
            <a:blip r:embed="rId2"/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da-DK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BA07366-CB75-4AA8-9E5B-928B849F427C}" type="slidenum">
              <a:rPr lang="da-DK" smtClean="0"/>
              <a:pPr/>
              <a:t>‹#›</a:t>
            </a:fld>
            <a:endParaRPr lang="da-DK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768000" y="5922000"/>
            <a:ext cx="2448000" cy="374400"/>
          </a:xfrm>
          <a:blipFill>
            <a:blip r:embed="rId3"/>
            <a:stretch>
              <a:fillRect/>
            </a:stretch>
          </a:blipFill>
        </p:spPr>
        <p:txBody>
          <a:bodyPr tIns="72000">
            <a:normAutofit/>
          </a:bodyPr>
          <a:lstStyle>
            <a:lvl1pPr>
              <a:defRPr sz="100"/>
            </a:lvl1pPr>
          </a:lstStyle>
          <a:p>
            <a:pPr lvl="0"/>
            <a:r>
              <a:rPr lang="en-US" noProof="1" smtClean="0"/>
              <a:t>Click to edit Master text styles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042"/>
          <a:stretch/>
        </p:blipFill>
        <p:spPr bwMode="auto">
          <a:xfrm>
            <a:off x="-2160917" y="1304766"/>
            <a:ext cx="2033833" cy="502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AutoShape 4"/>
          <p:cNvSpPr>
            <a:spLocks/>
          </p:cNvSpPr>
          <p:nvPr userDrawn="1"/>
        </p:nvSpPr>
        <p:spPr bwMode="gray">
          <a:xfrm>
            <a:off x="-2929002" y="584200"/>
            <a:ext cx="2823169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 eaLnBrk="0" hangingPunct="0">
              <a:spcBef>
                <a:spcPct val="20000"/>
              </a:spcBef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1" noProof="1" smtClean="0">
                <a:solidFill>
                  <a:schemeClr val="tx1"/>
                </a:solidFill>
                <a:latin typeface="+mn-lt"/>
                <a:cs typeface="Arial" charset="0"/>
              </a:rPr>
              <a:t>Highlight </a:t>
            </a: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anden linje i overskriften</a:t>
            </a:r>
            <a:b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ved at markere ordet(ene) </a:t>
            </a:r>
            <a:b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og vælge Overskrift-fonten</a:t>
            </a:r>
            <a: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 </a:t>
            </a:r>
            <a:b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VIA Type Office regular</a:t>
            </a:r>
            <a:endParaRPr lang="da-DK" altLang="da-DK" sz="1000" b="1" noProof="1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sp>
        <p:nvSpPr>
          <p:cNvPr id="14" name="TextBox 3"/>
          <p:cNvSpPr txBox="1"/>
          <p:nvPr userDrawn="1"/>
        </p:nvSpPr>
        <p:spPr>
          <a:xfrm>
            <a:off x="-3107267" y="1916113"/>
            <a:ext cx="2946400" cy="92333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>
              <a:spcBef>
                <a:spcPts val="600"/>
              </a:spcBef>
              <a:defRPr/>
            </a:pP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Vælg layout/design</a:t>
            </a:r>
            <a:b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1.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Højre klik udenfor dit slide </a:t>
            </a:r>
            <a: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/>
            </a:r>
            <a:b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b="1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2</a:t>
            </a: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.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Vælg et passende layout </a:t>
            </a:r>
            <a:b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fra “drop ned” menuen</a:t>
            </a:r>
            <a:b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Når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du laver et nyt slide kan du vælge layout direkt under knappen ‘Nyt dias’</a:t>
            </a:r>
          </a:p>
        </p:txBody>
      </p:sp>
    </p:spTree>
    <p:extLst>
      <p:ext uri="{BB962C8B-B14F-4D97-AF65-F5344CB8AC3E}">
        <p14:creationId xmlns:p14="http://schemas.microsoft.com/office/powerpoint/2010/main" val="37451806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III mørk foto bag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 dirty="0"/>
          </a:p>
        </p:txBody>
      </p:sp>
      <p:sp>
        <p:nvSpPr>
          <p:cNvPr id="8" name="Pladsholder til billede 7"/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12192000" cy="6858000"/>
          </a:xfrm>
        </p:spPr>
        <p:txBody>
          <a:bodyPr tIns="864000" anchor="ctr" anchorCtr="0"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  <a:latin typeface="VIA Type Office Light" panose="02000503000000020004" pitchFamily="2" charset="0"/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29601" y="584200"/>
            <a:ext cx="7959319" cy="1188616"/>
          </a:xfrm>
        </p:spPr>
        <p:txBody>
          <a:bodyPr tIns="97200" anchor="t" anchorCtr="0"/>
          <a:lstStyle>
            <a:lvl1pPr>
              <a:defRPr baseline="0">
                <a:solidFill>
                  <a:schemeClr val="bg1"/>
                </a:solidFill>
                <a:latin typeface="VIA Type Office Light" panose="02000503000000020004" pitchFamily="2" charset="0"/>
              </a:defRPr>
            </a:lvl1pPr>
          </a:lstStyle>
          <a:p>
            <a:r>
              <a:rPr lang="da-DK" dirty="0" smtClean="0"/>
              <a:t>Overskrift</a:t>
            </a:r>
            <a:endParaRPr lang="da-DK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68002" y="1835441"/>
            <a:ext cx="7920917" cy="1125858"/>
          </a:xfrm>
        </p:spPr>
        <p:txBody>
          <a:bodyPr/>
          <a:lstStyle>
            <a:lvl1pPr marL="0" indent="0" algn="l">
              <a:buNone/>
              <a:defRPr>
                <a:solidFill>
                  <a:schemeClr val="bg1"/>
                </a:solidFill>
                <a:latin typeface="VIA Type Office Light" panose="02000503000000020004" pitchFamily="2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a-DK" dirty="0" smtClean="0"/>
              <a:t>Underoverskrift</a:t>
            </a:r>
            <a:endParaRPr lang="da-DK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blipFill>
            <a:blip r:embed="rId2"/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D3D82C3-8AAE-4918-9E20-2FA4DD2319A1}" type="datetime2">
              <a:rPr lang="da-DK" smtClean="0"/>
              <a:t>27. oktober 2016</a:t>
            </a:fld>
            <a:endParaRPr lang="da-DK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blipFill>
            <a:blip r:embed="rId2"/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da-DK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BA07366-CB75-4AA8-9E5B-928B849F427C}" type="slidenum">
              <a:rPr lang="da-DK" smtClean="0"/>
              <a:pPr/>
              <a:t>‹#›</a:t>
            </a:fld>
            <a:endParaRPr lang="da-DK" dirty="0"/>
          </a:p>
        </p:txBody>
      </p:sp>
      <p:sp>
        <p:nvSpPr>
          <p:cNvPr id="12" name="AutoShape 4"/>
          <p:cNvSpPr>
            <a:spLocks/>
          </p:cNvSpPr>
          <p:nvPr userDrawn="1"/>
        </p:nvSpPr>
        <p:spPr bwMode="gray">
          <a:xfrm>
            <a:off x="-2929002" y="584200"/>
            <a:ext cx="2823169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 eaLnBrk="0" hangingPunct="0">
              <a:spcBef>
                <a:spcPct val="20000"/>
              </a:spcBef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1" noProof="1" smtClean="0">
                <a:solidFill>
                  <a:schemeClr val="tx1"/>
                </a:solidFill>
                <a:latin typeface="+mn-lt"/>
                <a:cs typeface="Arial" charset="0"/>
              </a:rPr>
              <a:t>Highlight </a:t>
            </a: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anden linje i overskriften</a:t>
            </a:r>
            <a:b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ved at markere ordet(ene) </a:t>
            </a:r>
            <a:b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og vælge Overskrift-fonten</a:t>
            </a:r>
            <a: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 </a:t>
            </a:r>
            <a:b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VIA Type Office regular</a:t>
            </a:r>
            <a:endParaRPr lang="da-DK" altLang="da-DK" sz="1000" b="1" noProof="1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pic>
        <p:nvPicPr>
          <p:cNvPr id="13" name="Picture 3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042"/>
          <a:stretch/>
        </p:blipFill>
        <p:spPr bwMode="auto">
          <a:xfrm>
            <a:off x="-2160917" y="1304766"/>
            <a:ext cx="2033833" cy="502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3"/>
          <p:cNvSpPr txBox="1"/>
          <p:nvPr userDrawn="1"/>
        </p:nvSpPr>
        <p:spPr>
          <a:xfrm>
            <a:off x="-3107267" y="1916113"/>
            <a:ext cx="2946400" cy="92333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>
              <a:spcBef>
                <a:spcPts val="600"/>
              </a:spcBef>
              <a:defRPr/>
            </a:pP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Vælg layout/design</a:t>
            </a:r>
            <a:b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1.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Højre klik udenfor dit slide </a:t>
            </a:r>
            <a: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/>
            </a:r>
            <a:b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b="1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2</a:t>
            </a: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.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Vælg et passende layout </a:t>
            </a:r>
            <a:b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fra “drop ned” menuen</a:t>
            </a:r>
            <a:b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Når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du laver et nyt slide kan du vælge layout direkt under knappen ‘Nyt dias’</a:t>
            </a:r>
          </a:p>
        </p:txBody>
      </p:sp>
      <p:sp>
        <p:nvSpPr>
          <p:cNvPr id="15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768000" y="5922000"/>
            <a:ext cx="2448000" cy="374400"/>
          </a:xfrm>
          <a:blipFill>
            <a:blip r:embed="rId4"/>
            <a:stretch>
              <a:fillRect/>
            </a:stretch>
          </a:blipFill>
        </p:spPr>
        <p:txBody>
          <a:bodyPr tIns="72000">
            <a:normAutofit/>
          </a:bodyPr>
          <a:lstStyle>
            <a:lvl1pPr>
              <a:defRPr sz="100"/>
            </a:lvl1pPr>
          </a:lstStyle>
          <a:p>
            <a:pPr lvl="0"/>
            <a:r>
              <a:rPr lang="en-US" noProof="1" smtClean="0"/>
              <a:t>Click to edit Master text styles</a:t>
            </a:r>
          </a:p>
        </p:txBody>
      </p:sp>
      <p:grpSp>
        <p:nvGrpSpPr>
          <p:cNvPr id="22" name="Gruppe 75"/>
          <p:cNvGrpSpPr>
            <a:grpSpLocks/>
          </p:cNvGrpSpPr>
          <p:nvPr userDrawn="1"/>
        </p:nvGrpSpPr>
        <p:grpSpPr bwMode="auto">
          <a:xfrm>
            <a:off x="12352867" y="1546869"/>
            <a:ext cx="2713567" cy="3053620"/>
            <a:chOff x="5186790" y="1517655"/>
            <a:chExt cx="2034660" cy="3052739"/>
          </a:xfrm>
        </p:grpSpPr>
        <p:sp>
          <p:nvSpPr>
            <p:cNvPr id="23" name="TextBox 12"/>
            <p:cNvSpPr txBox="1">
              <a:spLocks noChangeArrowheads="1"/>
            </p:cNvSpPr>
            <p:nvPr/>
          </p:nvSpPr>
          <p:spPr bwMode="auto">
            <a:xfrm>
              <a:off x="5189964" y="1517655"/>
              <a:ext cx="2031486" cy="25127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da-DK" sz="1000" b="1" noProof="1" smtClean="0">
                  <a:solidFill>
                    <a:schemeClr val="tx1"/>
                  </a:solidFill>
                  <a:latin typeface="+mn-lt"/>
                </a:rPr>
                <a:t>Indsæt billede</a:t>
              </a:r>
            </a:p>
            <a:p>
              <a:pPr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1000" b="1" noProof="1" smtClean="0">
                  <a:solidFill>
                    <a:schemeClr val="tx1"/>
                  </a:solidFill>
                  <a:latin typeface="+mn-lt"/>
                </a:rPr>
                <a:t>1.</a:t>
              </a:r>
              <a:r>
                <a:rPr lang="da-DK" sz="1000" noProof="1" smtClean="0">
                  <a:solidFill>
                    <a:schemeClr val="tx1"/>
                  </a:solidFill>
                  <a:latin typeface="+mn-lt"/>
                </a:rPr>
                <a:t> Klik på det lille billede-indsættelsesikon i midten</a:t>
              </a:r>
            </a:p>
            <a:p>
              <a:pPr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1000" noProof="1" smtClean="0">
                  <a:solidFill>
                    <a:schemeClr val="tx1"/>
                  </a:solidFill>
                  <a:latin typeface="+mn-lt"/>
                </a:rPr>
                <a:t>af pladsholderen</a:t>
              </a:r>
            </a:p>
            <a:p>
              <a:pPr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1000" b="1" noProof="1" smtClean="0">
                  <a:solidFill>
                    <a:schemeClr val="tx1"/>
                  </a:solidFill>
                  <a:latin typeface="+mn-lt"/>
                </a:rPr>
                <a:t>2. </a:t>
              </a:r>
              <a:r>
                <a:rPr lang="da-DK" sz="1000" noProof="1" smtClean="0">
                  <a:solidFill>
                    <a:schemeClr val="tx1"/>
                  </a:solidFill>
                  <a:latin typeface="+mn-lt"/>
                </a:rPr>
                <a:t>Indsæt det ønskede billede</a:t>
              </a:r>
            </a:p>
            <a:p>
              <a:pPr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sz="1000" noProof="1" smtClean="0">
                <a:solidFill>
                  <a:schemeClr val="tx1"/>
                </a:solidFill>
                <a:latin typeface="+mn-lt"/>
              </a:endParaRPr>
            </a:p>
            <a:p>
              <a:pPr marL="0" marR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40"/>
                </a:spcAft>
                <a:buClrTx/>
                <a:buSzTx/>
                <a:buFontTx/>
                <a:buNone/>
                <a:tabLst/>
                <a:defRPr/>
              </a:pPr>
              <a:r>
                <a:rPr lang="da-DK" sz="1000" b="1" dirty="0" smtClean="0">
                  <a:latin typeface="+mn-lt"/>
                </a:rPr>
                <a:t>Ændre billedets størrelse/fokus</a:t>
              </a:r>
            </a:p>
            <a:p>
              <a:pPr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1000" b="1" noProof="1" smtClean="0">
                  <a:solidFill>
                    <a:schemeClr val="tx1"/>
                  </a:solidFill>
                  <a:latin typeface="+mn-lt"/>
                </a:rPr>
                <a:t>1. </a:t>
              </a:r>
              <a:r>
                <a:rPr lang="da-DK" sz="1000" dirty="0" smtClean="0">
                  <a:latin typeface="+mn-lt"/>
                </a:rPr>
                <a:t>Marker billedet og vælg funktionen </a:t>
              </a:r>
              <a:r>
                <a:rPr lang="da-DK" sz="1000" b="1" dirty="0" smtClean="0">
                  <a:latin typeface="+mn-lt"/>
                </a:rPr>
                <a:t>Beskær</a:t>
              </a:r>
              <a:r>
                <a:rPr lang="da-DK" sz="1000" dirty="0" smtClean="0">
                  <a:latin typeface="+mn-lt"/>
                </a:rPr>
                <a:t> og herefter </a:t>
              </a:r>
              <a:r>
                <a:rPr lang="da-DK" sz="1000" b="1" dirty="0" smtClean="0">
                  <a:latin typeface="+mn-lt"/>
                </a:rPr>
                <a:t>Fyld. </a:t>
              </a:r>
              <a:r>
                <a:rPr lang="da-DK" sz="1000" dirty="0" smtClean="0">
                  <a:latin typeface="+mn-lt"/>
                </a:rPr>
                <a:t>Træk i billedet, så du får det ønskede udsnit ind i billedrammen</a:t>
              </a:r>
              <a:endParaRPr lang="da-DK" altLang="da-DK" sz="1000" b="1" noProof="1" smtClean="0">
                <a:solidFill>
                  <a:schemeClr val="tx1"/>
                </a:solidFill>
                <a:latin typeface="+mn-lt"/>
                <a:cs typeface="Arial" pitchFamily="34" charset="0"/>
              </a:endParaRPr>
            </a:p>
            <a:p>
              <a:pPr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altLang="da-DK" sz="1000" b="1" noProof="1" smtClean="0">
                <a:solidFill>
                  <a:schemeClr val="tx1"/>
                </a:solidFill>
                <a:latin typeface="+mn-lt"/>
                <a:cs typeface="Arial" pitchFamily="34" charset="0"/>
              </a:endParaRPr>
            </a:p>
            <a:p>
              <a:pPr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altLang="da-DK" sz="1000" b="1" noProof="1" smtClean="0">
                <a:solidFill>
                  <a:schemeClr val="tx1"/>
                </a:solidFill>
                <a:latin typeface="+mn-lt"/>
                <a:cs typeface="Arial" pitchFamily="34" charset="0"/>
              </a:endParaRPr>
            </a:p>
            <a:p>
              <a:pPr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altLang="da-DK" sz="1000" b="1" noProof="1" smtClean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2. </a:t>
              </a:r>
              <a:r>
                <a:rPr lang="da-DK" altLang="da-DK" sz="1000" noProof="1" smtClean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Ønsker du at skalere billedet, så hold </a:t>
              </a:r>
              <a:r>
                <a:rPr lang="da-DK" altLang="da-DK" sz="1000" b="1" noProof="1" smtClean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SHIFT</a:t>
              </a:r>
              <a:r>
                <a:rPr lang="da-DK" altLang="da-DK" sz="1000" noProof="1" smtClean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-knappen nede, mens der trækkes i billedets hjørner</a:t>
              </a:r>
            </a:p>
          </p:txBody>
        </p:sp>
        <p:pic>
          <p:nvPicPr>
            <p:cNvPr id="24" name="Billede 7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0527" y="3342109"/>
              <a:ext cx="373412" cy="327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6" name="Gruppe 78"/>
            <p:cNvGrpSpPr>
              <a:grpSpLocks/>
            </p:cNvGrpSpPr>
            <p:nvPr/>
          </p:nvGrpSpPr>
          <p:grpSpPr bwMode="auto">
            <a:xfrm>
              <a:off x="5186790" y="4191100"/>
              <a:ext cx="330061" cy="379294"/>
              <a:chOff x="1018031" y="6329953"/>
              <a:chExt cx="373412" cy="429112"/>
            </a:xfrm>
          </p:grpSpPr>
          <p:pic>
            <p:nvPicPr>
              <p:cNvPr id="27" name="Billede 79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18031" y="6332311"/>
                <a:ext cx="373412" cy="4267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8" name="Rounded Rectangle 25"/>
              <p:cNvSpPr/>
              <p:nvPr/>
            </p:nvSpPr>
            <p:spPr bwMode="auto">
              <a:xfrm>
                <a:off x="1023417" y="6329953"/>
                <a:ext cx="210080" cy="172367"/>
              </a:xfrm>
              <a:prstGeom prst="roundRect">
                <a:avLst/>
              </a:prstGeom>
              <a:noFill/>
              <a:ln w="19050">
                <a:solidFill>
                  <a:srgbClr val="E31E3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da-DK" sz="2000" noProof="1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2106377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IV - Stort ikon"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icture Placeholder 8"/>
          <p:cNvSpPr>
            <a:spLocks noGrp="1"/>
          </p:cNvSpPr>
          <p:nvPr>
            <p:ph type="pic" sz="quarter" idx="16" hasCustomPrompt="1"/>
          </p:nvPr>
        </p:nvSpPr>
        <p:spPr>
          <a:xfrm>
            <a:off x="3504917" y="1581394"/>
            <a:ext cx="5184000" cy="3942000"/>
          </a:xfrm>
        </p:spPr>
        <p:txBody>
          <a:bodyPr>
            <a:normAutofit/>
          </a:bodyPr>
          <a:lstStyle>
            <a:lvl1pPr marL="0" indent="0" algn="ctr">
              <a:buFontTx/>
              <a:buNone/>
              <a:defRPr sz="1100" spc="0" baseline="0">
                <a:latin typeface="VIA Type Office Light" panose="02000503000000020004" pitchFamily="2" charset="0"/>
              </a:defRPr>
            </a:lvl1pPr>
          </a:lstStyle>
          <a:p>
            <a:r>
              <a:rPr lang="da-DK" dirty="0" smtClean="0"/>
              <a:t>Klik på ikonet for at tilføje et ikon</a:t>
            </a:r>
            <a:endParaRPr lang="en-GB" dirty="0"/>
          </a:p>
        </p:txBody>
      </p:sp>
      <p:sp>
        <p:nvSpPr>
          <p:cNvPr id="15" name="Text Placeholder 1"/>
          <p:cNvSpPr>
            <a:spLocks noGrp="1"/>
          </p:cNvSpPr>
          <p:nvPr>
            <p:ph type="body" sz="quarter" idx="13" hasCustomPrompt="1"/>
          </p:nvPr>
        </p:nvSpPr>
        <p:spPr>
          <a:xfrm>
            <a:off x="768350" y="579714"/>
            <a:ext cx="5183716" cy="509026"/>
          </a:xfrm>
        </p:spPr>
        <p:txBody>
          <a:bodyPr>
            <a:normAutofit/>
          </a:bodyPr>
          <a:lstStyle>
            <a:lvl1pPr marL="0" indent="0">
              <a:lnSpc>
                <a:spcPct val="83000"/>
              </a:lnSpc>
              <a:buNone/>
              <a:defRPr sz="1600">
                <a:latin typeface="VIA Type Office Light" panose="02000503000000020004" pitchFamily="2" charset="0"/>
              </a:defRPr>
            </a:lvl1pPr>
          </a:lstStyle>
          <a:p>
            <a:pPr lvl="0"/>
            <a:r>
              <a:rPr lang="da-DK" dirty="0" smtClean="0"/>
              <a:t>Indsæt tekst</a:t>
            </a:r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5" hasCustomPrompt="1"/>
          </p:nvPr>
        </p:nvSpPr>
        <p:spPr>
          <a:xfrm>
            <a:off x="6239934" y="579714"/>
            <a:ext cx="5183716" cy="509026"/>
          </a:xfrm>
        </p:spPr>
        <p:txBody>
          <a:bodyPr>
            <a:normAutofit/>
          </a:bodyPr>
          <a:lstStyle>
            <a:lvl1pPr marL="0" indent="0">
              <a:lnSpc>
                <a:spcPct val="83000"/>
              </a:lnSpc>
              <a:buNone/>
              <a:defRPr sz="1600">
                <a:latin typeface="VIA Type Office Light" panose="02000503000000020004" pitchFamily="2" charset="0"/>
              </a:defRPr>
            </a:lvl1pPr>
          </a:lstStyle>
          <a:p>
            <a:pPr lvl="0"/>
            <a:r>
              <a:rPr lang="da-DK" dirty="0" smtClean="0"/>
              <a:t>Indsæt tekst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8D131-F4C1-40F2-9F4E-FB8DD8905E77}" type="datetime2">
              <a:rPr lang="da-DK" smtClean="0"/>
              <a:t>27. oktober 2016</a:t>
            </a:fld>
            <a:endParaRPr lang="da-DK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07366-CB75-4AA8-9E5B-928B849F427C}" type="slidenum">
              <a:rPr lang="da-DK" smtClean="0"/>
              <a:t>‹#›</a:t>
            </a:fld>
            <a:endParaRPr lang="da-DK" dirty="0"/>
          </a:p>
        </p:txBody>
      </p:sp>
      <p:pic>
        <p:nvPicPr>
          <p:cNvPr id="13" name="Picture 3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042"/>
          <a:stretch/>
        </p:blipFill>
        <p:spPr bwMode="auto">
          <a:xfrm>
            <a:off x="-2160917" y="1304766"/>
            <a:ext cx="2033833" cy="502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AutoShape 4"/>
          <p:cNvSpPr>
            <a:spLocks/>
          </p:cNvSpPr>
          <p:nvPr userDrawn="1"/>
        </p:nvSpPr>
        <p:spPr bwMode="gray">
          <a:xfrm>
            <a:off x="-2929002" y="584200"/>
            <a:ext cx="2823169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 eaLnBrk="0" hangingPunct="0">
              <a:spcBef>
                <a:spcPct val="20000"/>
              </a:spcBef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1" noProof="1" smtClean="0">
                <a:solidFill>
                  <a:schemeClr val="tx1"/>
                </a:solidFill>
                <a:latin typeface="+mn-lt"/>
                <a:cs typeface="Arial" charset="0"/>
              </a:rPr>
              <a:t>Highlight </a:t>
            </a: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anden linje i overskriften</a:t>
            </a:r>
            <a:b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ved at markere ordet(ene) </a:t>
            </a:r>
            <a:b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og vælge Overskrift-fonten</a:t>
            </a:r>
            <a: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 </a:t>
            </a:r>
            <a:b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VIA Type Office regular</a:t>
            </a:r>
            <a:endParaRPr lang="da-DK" altLang="da-DK" sz="1000" b="1" noProof="1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sp>
        <p:nvSpPr>
          <p:cNvPr id="19" name="TextBox 3"/>
          <p:cNvSpPr txBox="1"/>
          <p:nvPr userDrawn="1"/>
        </p:nvSpPr>
        <p:spPr>
          <a:xfrm>
            <a:off x="-3107267" y="1916113"/>
            <a:ext cx="2946400" cy="92333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>
              <a:spcBef>
                <a:spcPts val="600"/>
              </a:spcBef>
              <a:defRPr/>
            </a:pP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Vælg layout/design</a:t>
            </a:r>
            <a:b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1.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Højre klik udenfor dit slide </a:t>
            </a:r>
            <a: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/>
            </a:r>
            <a:b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b="1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2</a:t>
            </a: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.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Vælg et passende layout </a:t>
            </a:r>
            <a:b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fra “drop ned” menuen</a:t>
            </a:r>
            <a:b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Når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du laver et nyt slide kan du vælge layout direkt under knappen ‘Nyt dias’</a:t>
            </a:r>
          </a:p>
        </p:txBody>
      </p:sp>
      <p:sp>
        <p:nvSpPr>
          <p:cNvPr id="20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768000" y="5922000"/>
            <a:ext cx="2448000" cy="374400"/>
          </a:xfrm>
          <a:blipFill>
            <a:blip r:embed="rId3"/>
            <a:stretch>
              <a:fillRect/>
            </a:stretch>
          </a:blipFill>
        </p:spPr>
        <p:txBody>
          <a:bodyPr tIns="0">
            <a:normAutofit/>
          </a:bodyPr>
          <a:lstStyle>
            <a:lvl1pPr>
              <a:defRPr sz="100"/>
            </a:lvl1pPr>
          </a:lstStyle>
          <a:p>
            <a:pPr lvl="0"/>
            <a:r>
              <a:rPr lang="en-US" noProof="1" smtClean="0"/>
              <a:t>Click to edit Master text styles</a:t>
            </a:r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-3185352" y="3657183"/>
            <a:ext cx="3034615" cy="3180414"/>
            <a:chOff x="-2389014" y="3657183"/>
            <a:chExt cx="2275961" cy="3180414"/>
          </a:xfrm>
        </p:grpSpPr>
        <p:grpSp>
          <p:nvGrpSpPr>
            <p:cNvPr id="22" name="Gruppe 37"/>
            <p:cNvGrpSpPr/>
            <p:nvPr userDrawn="1"/>
          </p:nvGrpSpPr>
          <p:grpSpPr>
            <a:xfrm>
              <a:off x="-2261220" y="3657183"/>
              <a:ext cx="2148167" cy="3180414"/>
              <a:chOff x="-2261220" y="2628888"/>
              <a:chExt cx="2148167" cy="3180414"/>
            </a:xfrm>
          </p:grpSpPr>
          <p:pic>
            <p:nvPicPr>
              <p:cNvPr id="27" name="Picture 2"/>
              <p:cNvPicPr>
                <a:picLocks noChangeAspect="1" noChangeArrowheads="1"/>
              </p:cNvPicPr>
              <p:nvPr userDrawn="1"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261220" y="3506000"/>
                <a:ext cx="2131203" cy="20485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  <p:sp>
            <p:nvSpPr>
              <p:cNvPr id="28" name="TextBox 11"/>
              <p:cNvSpPr txBox="1"/>
              <p:nvPr userDrawn="1"/>
            </p:nvSpPr>
            <p:spPr>
              <a:xfrm>
                <a:off x="-1944724" y="2628888"/>
                <a:ext cx="1824090" cy="84638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>
                <a:spAutoFit/>
              </a:bodyPr>
              <a:lstStyle/>
              <a:p>
                <a:pPr algn="r">
                  <a:spcBef>
                    <a:spcPts val="600"/>
                  </a:spcBef>
                  <a:defRPr/>
                </a:pPr>
                <a:r>
                  <a:rPr lang="da-DK" sz="1000" b="1" noProof="1" smtClean="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Skift baggrundsfarve</a:t>
                </a:r>
                <a:br>
                  <a:rPr lang="da-DK" sz="1000" b="1" noProof="1" smtClean="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</a:br>
                <a:r>
                  <a:rPr lang="da-DK" sz="1000" b="1" noProof="1" smtClean="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1. </a:t>
                </a:r>
                <a:r>
                  <a:rPr lang="da-DK" sz="1000" b="0" noProof="1" smtClean="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K</a:t>
                </a:r>
                <a:r>
                  <a:rPr lang="da-DK" sz="1000" noProof="1" smtClean="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lik udenfor diaset,</a:t>
                </a:r>
                <a:r>
                  <a:rPr lang="da-DK" sz="1000" baseline="0" noProof="1" smtClean="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 vælg </a:t>
                </a:r>
                <a:r>
                  <a:rPr lang="da-DK" sz="1000" b="1" baseline="0" noProof="1" smtClean="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Formater baggrund </a:t>
                </a:r>
              </a:p>
              <a:p>
                <a:pPr algn="r">
                  <a:spcBef>
                    <a:spcPts val="600"/>
                  </a:spcBef>
                  <a:defRPr/>
                </a:pPr>
                <a:r>
                  <a:rPr lang="da-DK" sz="1000" b="1" noProof="1" smtClean="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2. </a:t>
                </a:r>
                <a:r>
                  <a:rPr lang="da-DK" sz="1000" b="0" noProof="1" smtClean="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Vælg</a:t>
                </a:r>
                <a:r>
                  <a:rPr lang="da-DK" sz="1000" b="1" noProof="1" smtClean="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 ‘Massiv udfyldning’</a:t>
                </a:r>
                <a:r>
                  <a:rPr lang="da-DK" sz="1000" b="0" noProof="1" smtClean="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 og vælg farve</a:t>
                </a:r>
                <a:r>
                  <a:rPr lang="da-DK" sz="1000" b="0" baseline="0" noProof="1" smtClean="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 fra VIAs farvepalette</a:t>
                </a:r>
              </a:p>
            </p:txBody>
          </p:sp>
          <p:grpSp>
            <p:nvGrpSpPr>
              <p:cNvPr id="29" name="Gruppe 40"/>
              <p:cNvGrpSpPr/>
              <p:nvPr userDrawn="1"/>
            </p:nvGrpSpPr>
            <p:grpSpPr>
              <a:xfrm>
                <a:off x="-1426464" y="4317211"/>
                <a:ext cx="1313411" cy="1492091"/>
                <a:chOff x="-1426464" y="4279878"/>
                <a:chExt cx="1313411" cy="1492091"/>
              </a:xfrm>
            </p:grpSpPr>
            <p:pic>
              <p:nvPicPr>
                <p:cNvPr id="30" name="Picture 2"/>
                <p:cNvPicPr>
                  <a:picLocks noChangeAspect="1" noChangeArrowheads="1"/>
                </p:cNvPicPr>
                <p:nvPr userDrawn="1"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-1394252" y="4279878"/>
                  <a:ext cx="1264235" cy="149209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</a:extLst>
              </p:spPr>
            </p:pic>
            <p:cxnSp>
              <p:nvCxnSpPr>
                <p:cNvPr id="31" name="Lige forbindelse 42"/>
                <p:cNvCxnSpPr/>
                <p:nvPr userDrawn="1"/>
              </p:nvCxnSpPr>
              <p:spPr>
                <a:xfrm>
                  <a:off x="-1426464" y="5486400"/>
                  <a:ext cx="1313411" cy="129679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2" name="Lige forbindelse 43"/>
                <p:cNvCxnSpPr/>
                <p:nvPr userDrawn="1"/>
              </p:nvCxnSpPr>
              <p:spPr>
                <a:xfrm flipV="1">
                  <a:off x="-1426464" y="5486400"/>
                  <a:ext cx="1306761" cy="13633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3" name="Rektangel 44"/>
                <p:cNvSpPr/>
                <p:nvPr userDrawn="1"/>
              </p:nvSpPr>
              <p:spPr>
                <a:xfrm>
                  <a:off x="-1124764" y="4855860"/>
                  <a:ext cx="105385" cy="108012"/>
                </a:xfrm>
                <a:prstGeom prst="rect">
                  <a:avLst/>
                </a:prstGeom>
                <a:noFill/>
                <a:ln>
                  <a:solidFill>
                    <a:schemeClr val="accent3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da-DK" sz="1800" dirty="0"/>
                </a:p>
              </p:txBody>
            </p:sp>
          </p:grpSp>
        </p:grpSp>
        <p:sp>
          <p:nvSpPr>
            <p:cNvPr id="23" name="Rektangel 46"/>
            <p:cNvSpPr/>
            <p:nvPr userDrawn="1"/>
          </p:nvSpPr>
          <p:spPr>
            <a:xfrm>
              <a:off x="-1019379" y="5777498"/>
              <a:ext cx="889362" cy="110532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sz="1800" dirty="0"/>
            </a:p>
          </p:txBody>
        </p:sp>
        <p:cxnSp>
          <p:nvCxnSpPr>
            <p:cNvPr id="24" name="Lige forbindelse 47"/>
            <p:cNvCxnSpPr>
              <a:endCxn id="23" idx="0"/>
            </p:cNvCxnSpPr>
            <p:nvPr userDrawn="1"/>
          </p:nvCxnSpPr>
          <p:spPr>
            <a:xfrm>
              <a:off x="-762135" y="4503569"/>
              <a:ext cx="187437" cy="1273929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kstboks 45"/>
            <p:cNvSpPr txBox="1"/>
            <p:nvPr userDrawn="1"/>
          </p:nvSpPr>
          <p:spPr>
            <a:xfrm>
              <a:off x="-2389014" y="5918968"/>
              <a:ext cx="962550" cy="534368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txBody>
            <a:bodyPr wrap="square" lIns="0" tIns="36000" rIns="36000" bIns="36000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a-DK" sz="1000" b="0" i="0" u="none" strike="noStrike" kern="1200" cap="none" spc="0" normalizeH="0" baseline="0" noProof="1" smtClean="0">
                  <a:ln>
                    <a:noFill/>
                  </a:ln>
                  <a:solidFill>
                    <a:srgbClr val="414141"/>
                  </a:solidFill>
                  <a:effectLst/>
                  <a:uLnTx/>
                  <a:uFillTx/>
                  <a:latin typeface="+mn-lt"/>
                  <a:cs typeface="Arial" panose="020B0604020202020204" pitchFamily="34" charset="0"/>
                </a:rPr>
                <a:t>Den lyse grå baggrundsfarve </a:t>
              </a:r>
              <a:br>
                <a:rPr kumimoji="0" lang="da-DK" sz="1000" b="0" i="0" u="none" strike="noStrike" kern="1200" cap="none" spc="0" normalizeH="0" baseline="0" noProof="1" smtClean="0">
                  <a:ln>
                    <a:noFill/>
                  </a:ln>
                  <a:solidFill>
                    <a:srgbClr val="414141"/>
                  </a:solidFill>
                  <a:effectLst/>
                  <a:uLnTx/>
                  <a:uFillTx/>
                  <a:latin typeface="+mn-lt"/>
                  <a:cs typeface="Arial" panose="020B0604020202020204" pitchFamily="34" charset="0"/>
                </a:rPr>
              </a:br>
              <a:r>
                <a:rPr kumimoji="0" lang="da-DK" sz="1000" b="0" i="0" u="none" strike="noStrike" kern="1200" cap="none" spc="0" normalizeH="0" baseline="0" noProof="1" smtClean="0">
                  <a:ln>
                    <a:noFill/>
                  </a:ln>
                  <a:solidFill>
                    <a:srgbClr val="414141"/>
                  </a:solidFill>
                  <a:effectLst/>
                  <a:uLnTx/>
                  <a:uFillTx/>
                  <a:latin typeface="+mn-lt"/>
                  <a:cs typeface="Arial" panose="020B0604020202020204" pitchFamily="34" charset="0"/>
                </a:rPr>
                <a:t>er highlightet </a:t>
              </a:r>
              <a:endParaRPr kumimoji="0" lang="da-DK" sz="1000" b="1" i="0" u="none" strike="noStrike" kern="1200" cap="none" spc="0" normalizeH="0" baseline="0" noProof="1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cs typeface="Arial" panose="020B0604020202020204" pitchFamily="34" charset="0"/>
              </a:endParaRPr>
            </a:p>
          </p:txBody>
        </p:sp>
        <p:cxnSp>
          <p:nvCxnSpPr>
            <p:cNvPr id="26" name="Straight Connector 25"/>
            <p:cNvCxnSpPr/>
            <p:nvPr userDrawn="1"/>
          </p:nvCxnSpPr>
          <p:spPr>
            <a:xfrm flipV="1">
              <a:off x="-1426464" y="5975494"/>
              <a:ext cx="301700" cy="21065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Gruppe 75"/>
          <p:cNvGrpSpPr>
            <a:grpSpLocks/>
          </p:cNvGrpSpPr>
          <p:nvPr userDrawn="1"/>
        </p:nvGrpSpPr>
        <p:grpSpPr bwMode="auto">
          <a:xfrm>
            <a:off x="12387832" y="1546869"/>
            <a:ext cx="2713567" cy="3053620"/>
            <a:chOff x="5186790" y="1517655"/>
            <a:chExt cx="2034660" cy="3052739"/>
          </a:xfrm>
        </p:grpSpPr>
        <p:sp>
          <p:nvSpPr>
            <p:cNvPr id="42" name="TextBox 12"/>
            <p:cNvSpPr txBox="1">
              <a:spLocks noChangeArrowheads="1"/>
            </p:cNvSpPr>
            <p:nvPr/>
          </p:nvSpPr>
          <p:spPr bwMode="auto">
            <a:xfrm>
              <a:off x="5189964" y="1517655"/>
              <a:ext cx="2031486" cy="25127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da-DK" sz="1000" b="1" noProof="1" smtClean="0">
                  <a:solidFill>
                    <a:schemeClr val="tx1"/>
                  </a:solidFill>
                  <a:latin typeface="+mn-lt"/>
                </a:rPr>
                <a:t>Indsæt ikon</a:t>
              </a:r>
            </a:p>
            <a:p>
              <a:pPr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1000" b="1" noProof="1" smtClean="0">
                  <a:solidFill>
                    <a:schemeClr val="tx1"/>
                  </a:solidFill>
                  <a:latin typeface="+mn-lt"/>
                </a:rPr>
                <a:t>1.</a:t>
              </a:r>
              <a:r>
                <a:rPr lang="da-DK" sz="1000" noProof="1" smtClean="0">
                  <a:solidFill>
                    <a:schemeClr val="tx1"/>
                  </a:solidFill>
                  <a:latin typeface="+mn-lt"/>
                </a:rPr>
                <a:t> Klik på det lille billede-indsættelsesikon i midten</a:t>
              </a:r>
            </a:p>
            <a:p>
              <a:pPr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1000" noProof="1" smtClean="0">
                  <a:solidFill>
                    <a:schemeClr val="tx1"/>
                  </a:solidFill>
                  <a:latin typeface="+mn-lt"/>
                </a:rPr>
                <a:t>af pladsholderen</a:t>
              </a:r>
            </a:p>
            <a:p>
              <a:pPr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1000" b="1" noProof="1" smtClean="0">
                  <a:solidFill>
                    <a:schemeClr val="tx1"/>
                  </a:solidFill>
                  <a:latin typeface="+mn-lt"/>
                </a:rPr>
                <a:t>2. </a:t>
              </a:r>
              <a:r>
                <a:rPr lang="da-DK" sz="1000" noProof="1" smtClean="0">
                  <a:solidFill>
                    <a:schemeClr val="tx1"/>
                  </a:solidFill>
                  <a:latin typeface="+mn-lt"/>
                </a:rPr>
                <a:t>Indsæt det ønskede ikon</a:t>
              </a:r>
            </a:p>
            <a:p>
              <a:pPr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sz="1000" noProof="1" smtClean="0">
                <a:solidFill>
                  <a:schemeClr val="tx1"/>
                </a:solidFill>
                <a:latin typeface="+mn-lt"/>
              </a:endParaRPr>
            </a:p>
            <a:p>
              <a:pPr marL="0" marR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40"/>
                </a:spcAft>
                <a:buClrTx/>
                <a:buSzTx/>
                <a:buFontTx/>
                <a:buNone/>
                <a:tabLst/>
                <a:defRPr/>
              </a:pPr>
              <a:r>
                <a:rPr lang="da-DK" sz="1000" b="1" dirty="0" smtClean="0">
                  <a:latin typeface="+mn-lt"/>
                </a:rPr>
                <a:t>Ændre ikonets størrelse/fokus</a:t>
              </a:r>
            </a:p>
            <a:p>
              <a:pPr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1000" b="1" noProof="1" smtClean="0">
                  <a:solidFill>
                    <a:schemeClr val="tx1"/>
                  </a:solidFill>
                  <a:latin typeface="+mn-lt"/>
                </a:rPr>
                <a:t>1. </a:t>
              </a:r>
              <a:r>
                <a:rPr lang="da-DK" sz="1000" dirty="0" smtClean="0">
                  <a:latin typeface="+mn-lt"/>
                </a:rPr>
                <a:t>Marker ikonet og vælg funktionen </a:t>
              </a:r>
              <a:r>
                <a:rPr lang="da-DK" sz="1000" b="1" dirty="0" smtClean="0">
                  <a:latin typeface="+mn-lt"/>
                </a:rPr>
                <a:t>Beskær</a:t>
              </a:r>
              <a:r>
                <a:rPr lang="da-DK" sz="1000" dirty="0" smtClean="0">
                  <a:latin typeface="+mn-lt"/>
                </a:rPr>
                <a:t> og herefter </a:t>
              </a:r>
              <a:r>
                <a:rPr lang="da-DK" sz="1000" b="1" dirty="0" smtClean="0">
                  <a:latin typeface="+mn-lt"/>
                </a:rPr>
                <a:t>Fyld. </a:t>
              </a:r>
              <a:r>
                <a:rPr lang="da-DK" sz="1000" dirty="0" smtClean="0">
                  <a:latin typeface="+mn-lt"/>
                </a:rPr>
                <a:t>Træk i billedet, så du får det ønskede udsnit ind i billedrammen</a:t>
              </a:r>
              <a:endParaRPr lang="da-DK" altLang="da-DK" sz="1000" b="1" noProof="1" smtClean="0">
                <a:solidFill>
                  <a:schemeClr val="tx1"/>
                </a:solidFill>
                <a:latin typeface="+mn-lt"/>
                <a:cs typeface="Arial" pitchFamily="34" charset="0"/>
              </a:endParaRPr>
            </a:p>
            <a:p>
              <a:pPr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altLang="da-DK" sz="1000" b="1" noProof="1" smtClean="0">
                <a:solidFill>
                  <a:schemeClr val="tx1"/>
                </a:solidFill>
                <a:latin typeface="+mn-lt"/>
                <a:cs typeface="Arial" pitchFamily="34" charset="0"/>
              </a:endParaRPr>
            </a:p>
            <a:p>
              <a:pPr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altLang="da-DK" sz="1000" b="1" noProof="1" smtClean="0">
                <a:solidFill>
                  <a:schemeClr val="tx1"/>
                </a:solidFill>
                <a:latin typeface="+mn-lt"/>
                <a:cs typeface="Arial" pitchFamily="34" charset="0"/>
              </a:endParaRPr>
            </a:p>
            <a:p>
              <a:pPr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altLang="da-DK" sz="1000" b="1" noProof="1" smtClean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2. </a:t>
              </a:r>
              <a:r>
                <a:rPr lang="da-DK" altLang="da-DK" sz="1000" noProof="1" smtClean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Ønsker du at skalere billedet, så hold </a:t>
              </a:r>
              <a:r>
                <a:rPr lang="da-DK" altLang="da-DK" sz="1000" b="1" noProof="1" smtClean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SHIFT</a:t>
              </a:r>
              <a:r>
                <a:rPr lang="da-DK" altLang="da-DK" sz="1000" noProof="1" smtClean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-knappen nede, mens der trækkes i ikonets hjørner</a:t>
              </a:r>
            </a:p>
          </p:txBody>
        </p:sp>
        <p:pic>
          <p:nvPicPr>
            <p:cNvPr id="43" name="Billede 77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0527" y="3342109"/>
              <a:ext cx="373412" cy="327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44" name="Gruppe 78"/>
            <p:cNvGrpSpPr>
              <a:grpSpLocks/>
            </p:cNvGrpSpPr>
            <p:nvPr/>
          </p:nvGrpSpPr>
          <p:grpSpPr bwMode="auto">
            <a:xfrm>
              <a:off x="5186790" y="4191100"/>
              <a:ext cx="330061" cy="379294"/>
              <a:chOff x="1018031" y="6329953"/>
              <a:chExt cx="373412" cy="429112"/>
            </a:xfrm>
          </p:grpSpPr>
          <p:pic>
            <p:nvPicPr>
              <p:cNvPr id="45" name="Billede 79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18031" y="6332311"/>
                <a:ext cx="373412" cy="4267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6" name="Rounded Rectangle 25"/>
              <p:cNvSpPr/>
              <p:nvPr/>
            </p:nvSpPr>
            <p:spPr bwMode="auto">
              <a:xfrm>
                <a:off x="1023417" y="6329953"/>
                <a:ext cx="210080" cy="172367"/>
              </a:xfrm>
              <a:prstGeom prst="roundRect">
                <a:avLst/>
              </a:prstGeom>
              <a:noFill/>
              <a:ln w="19050">
                <a:solidFill>
                  <a:srgbClr val="E31E3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da-DK" sz="2000" noProof="1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354591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holdsside I"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da-DK" dirty="0" smtClean="0"/>
              <a:t>Overskrift i maksimalt to linjer</a:t>
            </a:r>
            <a:endParaRPr lang="da-DK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767408" y="1916113"/>
            <a:ext cx="10657184" cy="3922720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baseline="0"/>
            </a:lvl1pPr>
            <a:lvl2pPr marL="0" indent="0">
              <a:lnSpc>
                <a:spcPct val="100000"/>
              </a:lnSpc>
              <a:spcBef>
                <a:spcPts val="0"/>
              </a:spcBef>
              <a:buNone/>
              <a:defRPr sz="2500" baseline="0">
                <a:latin typeface="VIA Type Office Light" panose="02000503000000020004" pitchFamily="2" charset="0"/>
              </a:defRPr>
            </a:lvl2pPr>
            <a:lvl3pPr marL="90000" indent="-4500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2500" spc="-90" baseline="0">
                <a:latin typeface="+mn-lt"/>
              </a:defRPr>
            </a:lvl3pPr>
            <a:lvl4pPr marL="0" indent="0">
              <a:lnSpc>
                <a:spcPct val="100000"/>
              </a:lnSpc>
              <a:spcBef>
                <a:spcPts val="0"/>
              </a:spcBef>
              <a:buNone/>
              <a:defRPr sz="1400"/>
            </a:lvl4pPr>
            <a:lvl5pPr marL="0" indent="0">
              <a:lnSpc>
                <a:spcPct val="100000"/>
              </a:lnSpc>
              <a:spcBef>
                <a:spcPts val="0"/>
              </a:spcBef>
              <a:buNone/>
              <a:defRPr sz="1400">
                <a:latin typeface="VIA Type Office Light" panose="02000503000000020004" pitchFamily="2" charset="0"/>
              </a:defRPr>
            </a:lvl5pPr>
            <a:lvl6pPr marL="450000" indent="-4500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1400" baseline="0"/>
            </a:lvl6pPr>
            <a:lvl7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050"/>
            </a:lvl7pPr>
            <a:lvl8pPr marL="0" indent="0">
              <a:lnSpc>
                <a:spcPct val="100000"/>
              </a:lnSpc>
              <a:spcBef>
                <a:spcPts val="0"/>
              </a:spcBef>
              <a:buNone/>
              <a:defRPr sz="1050" baseline="0">
                <a:latin typeface="VIA Type Office Light" panose="02000503000000020004" pitchFamily="2" charset="0"/>
              </a:defRPr>
            </a:lvl8pPr>
            <a:lvl9pPr marL="450000" indent="-4500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1050" baseline="0"/>
            </a:lvl9pPr>
          </a:lstStyle>
          <a:p>
            <a:pPr lvl="0"/>
            <a:r>
              <a:rPr lang="da-DK" dirty="0" smtClean="0"/>
              <a:t>Første niveau tekst </a:t>
            </a:r>
            <a:r>
              <a:rPr lang="da-DK" dirty="0" err="1" smtClean="0"/>
              <a:t>regular</a:t>
            </a:r>
            <a:r>
              <a:rPr lang="da-DK" dirty="0" smtClean="0"/>
              <a:t>, brug forøg/formindsk listeniveau for at hoppe mellem niveauerne</a:t>
            </a:r>
          </a:p>
          <a:p>
            <a:pPr lvl="1"/>
            <a:r>
              <a:rPr lang="da-DK" dirty="0" smtClean="0"/>
              <a:t>Andet niveau </a:t>
            </a:r>
            <a:r>
              <a:rPr lang="da-DK" dirty="0" err="1" smtClean="0"/>
              <a:t>Regular</a:t>
            </a:r>
            <a:endParaRPr lang="da-DK" dirty="0" smtClean="0"/>
          </a:p>
          <a:p>
            <a:pPr lvl="2"/>
            <a:r>
              <a:rPr lang="da-DK" dirty="0" smtClean="0"/>
              <a:t>Tredje niveau Light</a:t>
            </a:r>
          </a:p>
          <a:p>
            <a:pPr lvl="3"/>
            <a:r>
              <a:rPr lang="da-DK" dirty="0" smtClean="0"/>
              <a:t>Fjerde niveau H5 </a:t>
            </a:r>
            <a:r>
              <a:rPr lang="da-DK" dirty="0" err="1" smtClean="0"/>
              <a:t>Regular</a:t>
            </a:r>
            <a:endParaRPr lang="da-DK" dirty="0" smtClean="0"/>
          </a:p>
          <a:p>
            <a:pPr lvl="4"/>
            <a:r>
              <a:rPr lang="da-DK" dirty="0" smtClean="0"/>
              <a:t>Femte niveau H5 Light</a:t>
            </a:r>
            <a:endParaRPr lang="da-DK" dirty="0"/>
          </a:p>
          <a:p>
            <a:pPr lvl="5"/>
            <a:r>
              <a:rPr lang="da-DK" dirty="0" smtClean="0"/>
              <a:t>Sjette niveau</a:t>
            </a:r>
          </a:p>
          <a:p>
            <a:pPr lvl="6"/>
            <a:r>
              <a:rPr lang="da-DK" dirty="0" smtClean="0"/>
              <a:t>Syvende niveau H6 </a:t>
            </a:r>
            <a:r>
              <a:rPr lang="da-DK" dirty="0" err="1" smtClean="0"/>
              <a:t>Regular</a:t>
            </a:r>
            <a:endParaRPr lang="da-DK" dirty="0" smtClean="0"/>
          </a:p>
          <a:p>
            <a:pPr lvl="7"/>
            <a:r>
              <a:rPr lang="da-DK" dirty="0" smtClean="0"/>
              <a:t>Ottende niveau H6 Light</a:t>
            </a:r>
          </a:p>
          <a:p>
            <a:pPr lvl="8"/>
            <a:r>
              <a:rPr lang="da-DK" dirty="0" smtClean="0"/>
              <a:t>Niende niveau H6 </a:t>
            </a:r>
            <a:r>
              <a:rPr lang="da-DK" dirty="0" err="1" smtClean="0"/>
              <a:t>bullet</a:t>
            </a:r>
            <a:endParaRPr lang="da-DK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E12D2-E6FE-43C4-B12E-518727B341CF}" type="datetime2">
              <a:rPr lang="da-DK" smtClean="0"/>
              <a:t>27. oktober 2016</a:t>
            </a:fld>
            <a:endParaRPr lang="da-DK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07366-CB75-4AA8-9E5B-928B849F427C}" type="slidenum">
              <a:rPr lang="da-DK" smtClean="0"/>
              <a:t>‹#›</a:t>
            </a:fld>
            <a:endParaRPr lang="da-DK" dirty="0"/>
          </a:p>
        </p:txBody>
      </p:sp>
      <p:sp>
        <p:nvSpPr>
          <p:cNvPr id="8" name="AutoShape 4"/>
          <p:cNvSpPr>
            <a:spLocks/>
          </p:cNvSpPr>
          <p:nvPr userDrawn="1"/>
        </p:nvSpPr>
        <p:spPr bwMode="gray">
          <a:xfrm>
            <a:off x="-2929002" y="-11761"/>
            <a:ext cx="2823169" cy="3231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 eaLnBrk="0" hangingPunct="0">
              <a:spcBef>
                <a:spcPct val="20000"/>
              </a:spcBef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1" noProof="1" smtClean="0">
                <a:solidFill>
                  <a:schemeClr val="tx1"/>
                </a:solidFill>
                <a:latin typeface="+mn-lt"/>
                <a:cs typeface="Arial" charset="0"/>
              </a:rPr>
              <a:t>Highlight </a:t>
            </a: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1. eller 2. linje i overskriften</a:t>
            </a: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 </a:t>
            </a: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ved at markere linjen </a:t>
            </a:r>
            <a:b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og vælge Overskrift-fonten</a:t>
            </a: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 </a:t>
            </a:r>
            <a: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/>
            </a:r>
            <a:b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VIA Type Office regular</a:t>
            </a: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endParaRPr lang="da-DK" altLang="da-DK" sz="1000" b="1" baseline="0" noProof="1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endParaRPr lang="da-DK" altLang="da-DK" sz="1000" b="1" baseline="0" noProof="1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endParaRPr lang="da-DK" altLang="da-DK" sz="1000" b="1" baseline="0" noProof="1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endParaRPr lang="da-DK" altLang="da-DK" sz="1000" b="1" baseline="0" noProof="1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Typografier</a:t>
            </a: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1. Niveau = Regular 25 pkt</a:t>
            </a: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2. Niveau = Light</a:t>
            </a: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 25 pkt</a:t>
            </a:r>
            <a:b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3. Niveau = Bullet 25 pkt</a:t>
            </a: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 </a:t>
            </a: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4. Niveau = Regular 14 pkt</a:t>
            </a:r>
            <a:b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5. Niveau = </a:t>
            </a: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Light 14 pkt</a:t>
            </a:r>
            <a:b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6. Niveau = Bullet 14 pkt</a:t>
            </a:r>
            <a:b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7. Niveau = Regular 10,5 pkt</a:t>
            </a:r>
            <a:b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8. Niveau = Light 10,5 pkt</a:t>
            </a:r>
            <a:b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9. Niveau = Bullet 10,5 pkt </a:t>
            </a:r>
            <a:b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/>
            </a:r>
            <a:b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Brug </a:t>
            </a:r>
            <a: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‘Forøg/Formindsk listeniveau’ </a:t>
            </a: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for at hoppe mellem niveauer </a:t>
            </a:r>
            <a:endParaRPr lang="da-DK" altLang="da-DK" sz="1000" b="0" noProof="1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042"/>
          <a:stretch/>
        </p:blipFill>
        <p:spPr bwMode="auto">
          <a:xfrm>
            <a:off x="-2160917" y="636796"/>
            <a:ext cx="2033833" cy="502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6684" y="3200301"/>
            <a:ext cx="609600" cy="20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" name="Rounded Rectangle 43"/>
          <p:cNvSpPr/>
          <p:nvPr userDrawn="1"/>
        </p:nvSpPr>
        <p:spPr>
          <a:xfrm>
            <a:off x="-431884" y="3200302"/>
            <a:ext cx="285749" cy="206375"/>
          </a:xfrm>
          <a:prstGeom prst="round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endParaRPr lang="da-DK" sz="2400" dirty="0"/>
          </a:p>
        </p:txBody>
      </p:sp>
      <p:pic>
        <p:nvPicPr>
          <p:cNvPr id="34" name="Picture 3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8164" y="3455571"/>
            <a:ext cx="584200" cy="20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Rectangle 45"/>
          <p:cNvSpPr/>
          <p:nvPr userDrawn="1"/>
        </p:nvSpPr>
        <p:spPr>
          <a:xfrm>
            <a:off x="-436063" y="3455571"/>
            <a:ext cx="292100" cy="201612"/>
          </a:xfrm>
          <a:prstGeom prst="rect">
            <a:avLst/>
          </a:prstGeom>
          <a:solidFill>
            <a:srgbClr val="FFFFFF">
              <a:alpha val="65882"/>
            </a:srgbClr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endParaRPr lang="da-DK" sz="2400" dirty="0"/>
          </a:p>
        </p:txBody>
      </p:sp>
      <p:sp>
        <p:nvSpPr>
          <p:cNvPr id="36" name="Rounded Rectangle 46"/>
          <p:cNvSpPr/>
          <p:nvPr userDrawn="1"/>
        </p:nvSpPr>
        <p:spPr>
          <a:xfrm>
            <a:off x="-721814" y="3458746"/>
            <a:ext cx="285751" cy="206375"/>
          </a:xfrm>
          <a:prstGeom prst="round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endParaRPr lang="da-DK" sz="2400" dirty="0"/>
          </a:p>
        </p:txBody>
      </p:sp>
      <p:grpSp>
        <p:nvGrpSpPr>
          <p:cNvPr id="38" name="Gruppe 37"/>
          <p:cNvGrpSpPr/>
          <p:nvPr userDrawn="1"/>
        </p:nvGrpSpPr>
        <p:grpSpPr>
          <a:xfrm>
            <a:off x="-3014960" y="3657183"/>
            <a:ext cx="2864223" cy="3180414"/>
            <a:chOff x="-2261220" y="2628888"/>
            <a:chExt cx="2148167" cy="3180414"/>
          </a:xfrm>
        </p:grpSpPr>
        <p:pic>
          <p:nvPicPr>
            <p:cNvPr id="39" name="Picture 2"/>
            <p:cNvPicPr>
              <a:picLocks noChangeAspect="1" noChangeArrowheads="1"/>
            </p:cNvPicPr>
            <p:nvPr userDrawn="1"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261220" y="3506000"/>
              <a:ext cx="2131203" cy="20485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40" name="TextBox 11"/>
            <p:cNvSpPr txBox="1"/>
            <p:nvPr userDrawn="1"/>
          </p:nvSpPr>
          <p:spPr>
            <a:xfrm>
              <a:off x="-1944724" y="2628888"/>
              <a:ext cx="1824090" cy="8463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>
              <a:spAutoFit/>
            </a:bodyPr>
            <a:lstStyle/>
            <a:p>
              <a:pPr algn="r">
                <a:spcBef>
                  <a:spcPts val="600"/>
                </a:spcBef>
                <a:defRPr/>
              </a:pPr>
              <a:r>
                <a:rPr lang="da-DK" sz="1000" b="1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Skift baggrundsfarve</a:t>
              </a:r>
              <a:br>
                <a:rPr lang="da-DK" sz="1000" b="1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</a:br>
              <a:r>
                <a:rPr lang="da-DK" sz="1000" b="1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1. </a:t>
              </a:r>
              <a:r>
                <a:rPr lang="da-DK" sz="1000" b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K</a:t>
              </a:r>
              <a:r>
                <a:rPr lang="da-DK" sz="100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lik udenfor diaset,</a:t>
              </a:r>
              <a:r>
                <a:rPr lang="da-DK" sz="1000" baseline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 vælg </a:t>
              </a:r>
              <a:r>
                <a:rPr lang="da-DK" sz="1000" b="1" baseline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Formater baggrund </a:t>
              </a:r>
            </a:p>
            <a:p>
              <a:pPr algn="r">
                <a:spcBef>
                  <a:spcPts val="600"/>
                </a:spcBef>
                <a:defRPr/>
              </a:pPr>
              <a:r>
                <a:rPr lang="da-DK" sz="1000" b="1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2. </a:t>
              </a:r>
              <a:r>
                <a:rPr lang="da-DK" sz="1000" b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Vælg</a:t>
              </a:r>
              <a:r>
                <a:rPr lang="da-DK" sz="1000" b="1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 ‘Massiv udfyldning’</a:t>
              </a:r>
              <a:r>
                <a:rPr lang="da-DK" sz="1000" b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 og vælg farve</a:t>
              </a:r>
              <a:r>
                <a:rPr lang="da-DK" sz="1000" b="0" baseline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 fra VIAs farvepalette</a:t>
              </a:r>
            </a:p>
          </p:txBody>
        </p:sp>
        <p:grpSp>
          <p:nvGrpSpPr>
            <p:cNvPr id="41" name="Gruppe 40"/>
            <p:cNvGrpSpPr/>
            <p:nvPr userDrawn="1"/>
          </p:nvGrpSpPr>
          <p:grpSpPr>
            <a:xfrm>
              <a:off x="-1426464" y="4317211"/>
              <a:ext cx="1313411" cy="1492091"/>
              <a:chOff x="-1426464" y="4279878"/>
              <a:chExt cx="1313411" cy="1492091"/>
            </a:xfrm>
          </p:grpSpPr>
          <p:pic>
            <p:nvPicPr>
              <p:cNvPr id="42" name="Picture 2"/>
              <p:cNvPicPr>
                <a:picLocks noChangeAspect="1" noChangeArrowheads="1"/>
              </p:cNvPicPr>
              <p:nvPr userDrawn="1"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1394252" y="4279878"/>
                <a:ext cx="1264235" cy="149209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  <p:cxnSp>
            <p:nvCxnSpPr>
              <p:cNvPr id="43" name="Lige forbindelse 42"/>
              <p:cNvCxnSpPr/>
              <p:nvPr userDrawn="1"/>
            </p:nvCxnSpPr>
            <p:spPr>
              <a:xfrm>
                <a:off x="-1426464" y="5486400"/>
                <a:ext cx="1313411" cy="129679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Lige forbindelse 43"/>
              <p:cNvCxnSpPr/>
              <p:nvPr userDrawn="1"/>
            </p:nvCxnSpPr>
            <p:spPr>
              <a:xfrm flipV="1">
                <a:off x="-1426464" y="5486400"/>
                <a:ext cx="1306761" cy="13633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5" name="Rektangel 44"/>
              <p:cNvSpPr/>
              <p:nvPr userDrawn="1"/>
            </p:nvSpPr>
            <p:spPr>
              <a:xfrm>
                <a:off x="-1124764" y="4855860"/>
                <a:ext cx="105385" cy="108012"/>
              </a:xfrm>
              <a:prstGeom prst="rect">
                <a:avLst/>
              </a:prstGeom>
              <a:noFill/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a-DK" sz="1800" dirty="0"/>
              </a:p>
            </p:txBody>
          </p:sp>
        </p:grpSp>
      </p:grpSp>
      <p:sp>
        <p:nvSpPr>
          <p:cNvPr id="46" name="Tekstboks 45"/>
          <p:cNvSpPr txBox="1"/>
          <p:nvPr userDrawn="1"/>
        </p:nvSpPr>
        <p:spPr>
          <a:xfrm>
            <a:off x="-3185352" y="5918968"/>
            <a:ext cx="1283400" cy="534368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square" lIns="0" tIns="36000" rIns="36000" bIns="36000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1000" b="0" i="0" u="none" strike="noStrike" kern="1200" cap="none" spc="0" normalizeH="0" baseline="0" noProof="1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cs typeface="Arial" panose="020B0604020202020204" pitchFamily="34" charset="0"/>
              </a:rPr>
              <a:t>Den lyse grå baggrundsfarve </a:t>
            </a:r>
            <a:br>
              <a:rPr kumimoji="0" lang="da-DK" sz="1000" b="0" i="0" u="none" strike="noStrike" kern="1200" cap="none" spc="0" normalizeH="0" baseline="0" noProof="1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cs typeface="Arial" panose="020B0604020202020204" pitchFamily="34" charset="0"/>
              </a:rPr>
            </a:br>
            <a:r>
              <a:rPr kumimoji="0" lang="da-DK" sz="1000" b="0" i="0" u="none" strike="noStrike" kern="1200" cap="none" spc="0" normalizeH="0" baseline="0" noProof="1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cs typeface="Arial" panose="020B0604020202020204" pitchFamily="34" charset="0"/>
              </a:rPr>
              <a:t>er highlightet </a:t>
            </a:r>
            <a:endParaRPr kumimoji="0" lang="da-DK" sz="1000" b="1" i="0" u="none" strike="noStrike" kern="1200" cap="none" spc="0" normalizeH="0" baseline="0" noProof="1" smtClean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+mn-lt"/>
              <a:cs typeface="Arial" panose="020B0604020202020204" pitchFamily="34" charset="0"/>
            </a:endParaRPr>
          </a:p>
        </p:txBody>
      </p:sp>
      <p:sp>
        <p:nvSpPr>
          <p:cNvPr id="47" name="Rektangel 46"/>
          <p:cNvSpPr/>
          <p:nvPr userDrawn="1"/>
        </p:nvSpPr>
        <p:spPr>
          <a:xfrm>
            <a:off x="-1359172" y="5918968"/>
            <a:ext cx="1185816" cy="110532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 dirty="0"/>
          </a:p>
        </p:txBody>
      </p:sp>
      <p:cxnSp>
        <p:nvCxnSpPr>
          <p:cNvPr id="48" name="Lige forbindelse 47"/>
          <p:cNvCxnSpPr>
            <a:endCxn id="47" idx="0"/>
          </p:cNvCxnSpPr>
          <p:nvPr userDrawn="1"/>
        </p:nvCxnSpPr>
        <p:spPr>
          <a:xfrm>
            <a:off x="-960784" y="4503570"/>
            <a:ext cx="194520" cy="141539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768000" y="5922000"/>
            <a:ext cx="2448000" cy="374400"/>
          </a:xfrm>
          <a:blipFill>
            <a:blip r:embed="rId7"/>
            <a:stretch>
              <a:fillRect/>
            </a:stretch>
          </a:blipFill>
        </p:spPr>
        <p:txBody>
          <a:bodyPr tIns="0">
            <a:normAutofit/>
          </a:bodyPr>
          <a:lstStyle>
            <a:lvl1pPr>
              <a:defRPr sz="100"/>
            </a:lvl1pPr>
          </a:lstStyle>
          <a:p>
            <a:pPr lvl="0"/>
            <a:r>
              <a:rPr lang="en-US" noProof="1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147950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holdsside II - punkter"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latin typeface="VIA Type Office Light" panose="02000503000000020004" pitchFamily="2" charset="0"/>
              </a:defRPr>
            </a:lvl1pPr>
          </a:lstStyle>
          <a:p>
            <a:r>
              <a:rPr lang="da-DK" dirty="0" smtClean="0"/>
              <a:t>Overskrift i maksimalt to linjer</a:t>
            </a:r>
            <a:endParaRPr lang="da-DK" dirty="0"/>
          </a:p>
        </p:txBody>
      </p:sp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4332D-D0F4-426E-B5B3-740E7473E367}" type="datetime2">
              <a:rPr lang="da-DK" smtClean="0"/>
              <a:t>27. oktober 2016</a:t>
            </a:fld>
            <a:endParaRPr lang="da-DK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A07366-CB75-4AA8-9E5B-928B849F427C}" type="slidenum">
              <a:rPr lang="da-DK" smtClean="0"/>
              <a:pPr/>
              <a:t>‹#›</a:t>
            </a:fld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8" name="Pladsholder til tekst 7"/>
          <p:cNvSpPr>
            <a:spLocks noGrp="1"/>
          </p:cNvSpPr>
          <p:nvPr>
            <p:ph type="body" sz="quarter" idx="13"/>
          </p:nvPr>
        </p:nvSpPr>
        <p:spPr>
          <a:xfrm>
            <a:off x="768351" y="1916114"/>
            <a:ext cx="10655299" cy="3925887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600"/>
              </a:spcBef>
              <a:defRPr sz="2500" spc="-90" baseline="0"/>
            </a:lvl1pPr>
            <a:lvl2pPr marL="903600">
              <a:lnSpc>
                <a:spcPct val="100000"/>
              </a:lnSpc>
              <a:defRPr sz="2500" spc="-90" baseline="0"/>
            </a:lvl2pPr>
            <a:lvl3pPr marL="1364400">
              <a:lnSpc>
                <a:spcPct val="100000"/>
              </a:lnSpc>
              <a:defRPr sz="2500" spc="-90"/>
            </a:lvl3pPr>
            <a:lvl4pPr marL="1821600">
              <a:lnSpc>
                <a:spcPct val="100000"/>
              </a:lnSpc>
              <a:defRPr sz="2500" spc="-90"/>
            </a:lvl4pPr>
            <a:lvl5pPr marL="1821600">
              <a:lnSpc>
                <a:spcPct val="100000"/>
              </a:lnSpc>
              <a:defRPr sz="2500" spc="-9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a-DK" dirty="0"/>
          </a:p>
        </p:txBody>
      </p:sp>
      <p:sp>
        <p:nvSpPr>
          <p:cNvPr id="29" name="TextBox 3"/>
          <p:cNvSpPr txBox="1"/>
          <p:nvPr userDrawn="1"/>
        </p:nvSpPr>
        <p:spPr>
          <a:xfrm>
            <a:off x="-3107267" y="6631"/>
            <a:ext cx="2946400" cy="92333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>
              <a:spcBef>
                <a:spcPts val="600"/>
              </a:spcBef>
              <a:defRPr/>
            </a:pP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Vælg layout/design</a:t>
            </a:r>
            <a:b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1.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Højre klik udenfor dit slide </a:t>
            </a:r>
            <a: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/>
            </a:r>
            <a:b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b="1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2</a:t>
            </a: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.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Vælg et passende layout </a:t>
            </a:r>
            <a:b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fra “drop ned” menuen</a:t>
            </a:r>
            <a:b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Når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du laver et nyt slide kan du vælge layout direkt under knappen ‘Nyt dias’</a:t>
            </a:r>
          </a:p>
        </p:txBody>
      </p:sp>
      <p:grpSp>
        <p:nvGrpSpPr>
          <p:cNvPr id="32" name="Gruppe 31"/>
          <p:cNvGrpSpPr/>
          <p:nvPr userDrawn="1"/>
        </p:nvGrpSpPr>
        <p:grpSpPr>
          <a:xfrm>
            <a:off x="-3014960" y="3657183"/>
            <a:ext cx="2864223" cy="3180414"/>
            <a:chOff x="-2261220" y="2628888"/>
            <a:chExt cx="2148167" cy="3180414"/>
          </a:xfrm>
        </p:grpSpPr>
        <p:pic>
          <p:nvPicPr>
            <p:cNvPr id="33" name="Picture 2"/>
            <p:cNvPicPr>
              <a:picLocks noChangeAspect="1" noChangeArrowheads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261220" y="3506000"/>
              <a:ext cx="2131203" cy="20485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34" name="TextBox 11"/>
            <p:cNvSpPr txBox="1"/>
            <p:nvPr userDrawn="1"/>
          </p:nvSpPr>
          <p:spPr>
            <a:xfrm>
              <a:off x="-1944724" y="2628888"/>
              <a:ext cx="1824090" cy="8463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>
              <a:spAutoFit/>
            </a:bodyPr>
            <a:lstStyle/>
            <a:p>
              <a:pPr algn="r">
                <a:spcBef>
                  <a:spcPts val="600"/>
                </a:spcBef>
                <a:defRPr/>
              </a:pPr>
              <a:r>
                <a:rPr lang="da-DK" sz="1000" b="1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Skift baggrundsfarve</a:t>
              </a:r>
              <a:br>
                <a:rPr lang="da-DK" sz="1000" b="1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</a:br>
              <a:r>
                <a:rPr lang="da-DK" sz="1000" b="1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1. </a:t>
              </a:r>
              <a:r>
                <a:rPr lang="da-DK" sz="1000" b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K</a:t>
              </a:r>
              <a:r>
                <a:rPr lang="da-DK" sz="100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lik udenfor diaset,</a:t>
              </a:r>
              <a:r>
                <a:rPr lang="da-DK" sz="1000" baseline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 vælg </a:t>
              </a:r>
              <a:r>
                <a:rPr lang="da-DK" sz="1000" b="1" baseline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Formater baggrund </a:t>
              </a:r>
            </a:p>
            <a:p>
              <a:pPr algn="r">
                <a:spcBef>
                  <a:spcPts val="600"/>
                </a:spcBef>
                <a:defRPr/>
              </a:pPr>
              <a:r>
                <a:rPr lang="da-DK" sz="1000" b="1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2. </a:t>
              </a:r>
              <a:r>
                <a:rPr lang="da-DK" sz="1000" b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Vælg</a:t>
              </a:r>
              <a:r>
                <a:rPr lang="da-DK" sz="1000" b="1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 ‘Massiv udfyldning’</a:t>
              </a:r>
              <a:r>
                <a:rPr lang="da-DK" sz="1000" b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 og vælg farve</a:t>
              </a:r>
              <a:r>
                <a:rPr lang="da-DK" sz="1000" b="0" baseline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 fra VIAs farvepalette</a:t>
              </a:r>
            </a:p>
          </p:txBody>
        </p:sp>
        <p:grpSp>
          <p:nvGrpSpPr>
            <p:cNvPr id="35" name="Gruppe 34"/>
            <p:cNvGrpSpPr/>
            <p:nvPr userDrawn="1"/>
          </p:nvGrpSpPr>
          <p:grpSpPr>
            <a:xfrm>
              <a:off x="-1426464" y="4317211"/>
              <a:ext cx="1313411" cy="1492091"/>
              <a:chOff x="-1426464" y="4279878"/>
              <a:chExt cx="1313411" cy="1492091"/>
            </a:xfrm>
          </p:grpSpPr>
          <p:pic>
            <p:nvPicPr>
              <p:cNvPr id="36" name="Picture 2"/>
              <p:cNvPicPr>
                <a:picLocks noChangeAspect="1" noChangeArrowheads="1"/>
              </p:cNvPicPr>
              <p:nvPr userDrawn="1"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1394252" y="4279878"/>
                <a:ext cx="1264235" cy="149209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  <p:cxnSp>
            <p:nvCxnSpPr>
              <p:cNvPr id="37" name="Lige forbindelse 36"/>
              <p:cNvCxnSpPr/>
              <p:nvPr userDrawn="1"/>
            </p:nvCxnSpPr>
            <p:spPr>
              <a:xfrm>
                <a:off x="-1426464" y="5486400"/>
                <a:ext cx="1313411" cy="129679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Lige forbindelse 37"/>
              <p:cNvCxnSpPr/>
              <p:nvPr userDrawn="1"/>
            </p:nvCxnSpPr>
            <p:spPr>
              <a:xfrm flipV="1">
                <a:off x="-1426464" y="5486400"/>
                <a:ext cx="1306761" cy="13633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9" name="Rektangel 38"/>
              <p:cNvSpPr/>
              <p:nvPr userDrawn="1"/>
            </p:nvSpPr>
            <p:spPr>
              <a:xfrm>
                <a:off x="-1124764" y="4855860"/>
                <a:ext cx="105385" cy="108012"/>
              </a:xfrm>
              <a:prstGeom prst="rect">
                <a:avLst/>
              </a:prstGeom>
              <a:noFill/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a-DK" sz="1800" dirty="0"/>
              </a:p>
            </p:txBody>
          </p:sp>
        </p:grpSp>
      </p:grpSp>
      <p:sp>
        <p:nvSpPr>
          <p:cNvPr id="40" name="Tekstboks 39"/>
          <p:cNvSpPr txBox="1"/>
          <p:nvPr userDrawn="1"/>
        </p:nvSpPr>
        <p:spPr>
          <a:xfrm>
            <a:off x="-3185352" y="5918968"/>
            <a:ext cx="1283400" cy="534368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square" lIns="0" tIns="36000" rIns="36000" bIns="36000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1000" b="0" i="0" u="none" strike="noStrike" kern="1200" cap="none" spc="0" normalizeH="0" baseline="0" noProof="1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cs typeface="Arial" panose="020B0604020202020204" pitchFamily="34" charset="0"/>
              </a:rPr>
              <a:t>Den lyse grå baggrundsfarve </a:t>
            </a:r>
            <a:br>
              <a:rPr kumimoji="0" lang="da-DK" sz="1000" b="0" i="0" u="none" strike="noStrike" kern="1200" cap="none" spc="0" normalizeH="0" baseline="0" noProof="1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cs typeface="Arial" panose="020B0604020202020204" pitchFamily="34" charset="0"/>
              </a:rPr>
            </a:br>
            <a:r>
              <a:rPr kumimoji="0" lang="da-DK" sz="1000" b="0" i="0" u="none" strike="noStrike" kern="1200" cap="none" spc="0" normalizeH="0" baseline="0" noProof="1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cs typeface="Arial" panose="020B0604020202020204" pitchFamily="34" charset="0"/>
              </a:rPr>
              <a:t>er highlightet </a:t>
            </a:r>
            <a:endParaRPr kumimoji="0" lang="da-DK" sz="1000" b="1" i="0" u="none" strike="noStrike" kern="1200" cap="none" spc="0" normalizeH="0" baseline="0" noProof="1" smtClean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+mn-lt"/>
              <a:cs typeface="Arial" panose="020B0604020202020204" pitchFamily="34" charset="0"/>
            </a:endParaRPr>
          </a:p>
        </p:txBody>
      </p:sp>
      <p:sp>
        <p:nvSpPr>
          <p:cNvPr id="41" name="Rektangel 40"/>
          <p:cNvSpPr/>
          <p:nvPr userDrawn="1"/>
        </p:nvSpPr>
        <p:spPr>
          <a:xfrm>
            <a:off x="-1359172" y="5918968"/>
            <a:ext cx="1185816" cy="110532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 dirty="0"/>
          </a:p>
        </p:txBody>
      </p:sp>
      <p:cxnSp>
        <p:nvCxnSpPr>
          <p:cNvPr id="42" name="Lige forbindelse 41"/>
          <p:cNvCxnSpPr>
            <a:endCxn id="41" idx="0"/>
          </p:cNvCxnSpPr>
          <p:nvPr userDrawn="1"/>
        </p:nvCxnSpPr>
        <p:spPr>
          <a:xfrm>
            <a:off x="-960784" y="4503570"/>
            <a:ext cx="194520" cy="141539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768000" y="5922000"/>
            <a:ext cx="2448000" cy="374400"/>
          </a:xfrm>
          <a:blipFill>
            <a:blip r:embed="rId4"/>
            <a:stretch>
              <a:fillRect/>
            </a:stretch>
          </a:blipFill>
        </p:spPr>
        <p:txBody>
          <a:bodyPr tIns="0">
            <a:normAutofit/>
          </a:bodyPr>
          <a:lstStyle>
            <a:lvl1pPr>
              <a:defRPr sz="100"/>
            </a:lvl1pPr>
          </a:lstStyle>
          <a:p>
            <a:pPr lvl="0"/>
            <a:r>
              <a:rPr lang="en-US" noProof="1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661938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holdsside III - lille overskrift"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60182" y="584200"/>
            <a:ext cx="5191885" cy="756569"/>
          </a:xfrm>
        </p:spPr>
        <p:txBody>
          <a:bodyPr tIns="0"/>
          <a:lstStyle>
            <a:lvl1pPr>
              <a:lnSpc>
                <a:spcPct val="80000"/>
              </a:lnSpc>
              <a:defRPr sz="2500" spc="-100" baseline="0">
                <a:latin typeface="+mj-lt"/>
              </a:defRPr>
            </a:lvl1pPr>
          </a:lstStyle>
          <a:p>
            <a:r>
              <a:rPr lang="da-DK" dirty="0" smtClean="0"/>
              <a:t>Overskrift i maksimalt to linjer</a:t>
            </a:r>
            <a:endParaRPr lang="da-DK" dirty="0"/>
          </a:p>
        </p:txBody>
      </p:sp>
      <p:sp>
        <p:nvSpPr>
          <p:cNvPr id="30" name="Text Placeholder 2"/>
          <p:cNvSpPr>
            <a:spLocks noGrp="1"/>
          </p:cNvSpPr>
          <p:nvPr>
            <p:ph type="body" sz="quarter" idx="15" hasCustomPrompt="1"/>
          </p:nvPr>
        </p:nvSpPr>
        <p:spPr>
          <a:xfrm>
            <a:off x="6239934" y="579714"/>
            <a:ext cx="5183716" cy="509026"/>
          </a:xfrm>
        </p:spPr>
        <p:txBody>
          <a:bodyPr>
            <a:normAutofit/>
          </a:bodyPr>
          <a:lstStyle>
            <a:lvl1pPr marL="0" indent="0">
              <a:lnSpc>
                <a:spcPct val="83000"/>
              </a:lnSpc>
              <a:buNone/>
              <a:defRPr sz="1600">
                <a:latin typeface="VIA Type Office Light" panose="02000503000000020004" pitchFamily="2" charset="0"/>
              </a:defRPr>
            </a:lvl1pPr>
          </a:lstStyle>
          <a:p>
            <a:pPr lvl="0"/>
            <a:r>
              <a:rPr lang="da-DK" dirty="0" smtClean="0"/>
              <a:t>Indsæt tekst</a:t>
            </a:r>
          </a:p>
        </p:txBody>
      </p:sp>
      <p:sp>
        <p:nvSpPr>
          <p:cNvPr id="3" name="Content Placeholder 3"/>
          <p:cNvSpPr>
            <a:spLocks noGrp="1"/>
          </p:cNvSpPr>
          <p:nvPr>
            <p:ph idx="1" hasCustomPrompt="1"/>
          </p:nvPr>
        </p:nvSpPr>
        <p:spPr>
          <a:xfrm>
            <a:off x="767408" y="1916113"/>
            <a:ext cx="10657184" cy="3922720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/>
            </a:lvl1pPr>
            <a:lvl2pPr marL="0" indent="0">
              <a:lnSpc>
                <a:spcPct val="89000"/>
              </a:lnSpc>
              <a:spcBef>
                <a:spcPts val="0"/>
              </a:spcBef>
              <a:buNone/>
              <a:defRPr sz="1400" baseline="0"/>
            </a:lvl2pPr>
            <a:lvl3pPr marL="0" indent="0">
              <a:spcBef>
                <a:spcPts val="0"/>
              </a:spcBef>
              <a:buFontTx/>
              <a:buNone/>
              <a:defRPr spc="-90" baseline="0">
                <a:latin typeface="VIA Type Office Light" panose="02000503000000020004" pitchFamily="2" charset="0"/>
              </a:defRPr>
            </a:lvl3pPr>
            <a:lvl4pPr marL="0" indent="0">
              <a:lnSpc>
                <a:spcPct val="89000"/>
              </a:lnSpc>
              <a:spcBef>
                <a:spcPts val="0"/>
              </a:spcBef>
              <a:buNone/>
              <a:defRPr/>
            </a:lvl4pPr>
            <a:lvl5pPr marL="0" indent="0">
              <a:lnSpc>
                <a:spcPct val="89000"/>
              </a:lnSpc>
              <a:spcBef>
                <a:spcPts val="0"/>
              </a:spcBef>
              <a:buNone/>
              <a:defRPr>
                <a:latin typeface="VIA Type Office Light" panose="02000503000000020004" pitchFamily="2" charset="0"/>
              </a:defRPr>
            </a:lvl5pPr>
          </a:lstStyle>
          <a:p>
            <a:pPr lvl="0"/>
            <a:r>
              <a:rPr lang="da-DK" dirty="0" smtClean="0"/>
              <a:t>Første niveau tekst </a:t>
            </a:r>
            <a:r>
              <a:rPr lang="da-DK" dirty="0" err="1" smtClean="0"/>
              <a:t>regular</a:t>
            </a:r>
            <a:r>
              <a:rPr lang="da-DK" dirty="0" smtClean="0"/>
              <a:t>, brug forøg/formindsk listeniveau for at hoppe mellem niveauerne</a:t>
            </a:r>
          </a:p>
          <a:p>
            <a:pPr lvl="1"/>
            <a:r>
              <a:rPr lang="da-DK" dirty="0" smtClean="0"/>
              <a:t>H5 </a:t>
            </a:r>
            <a:r>
              <a:rPr lang="da-DK" dirty="0" err="1" smtClean="0"/>
              <a:t>Regular</a:t>
            </a:r>
            <a:endParaRPr lang="da-DK" dirty="0" smtClean="0"/>
          </a:p>
          <a:p>
            <a:pPr lvl="2"/>
            <a:r>
              <a:rPr lang="da-DK" dirty="0" smtClean="0"/>
              <a:t>H5 Light</a:t>
            </a:r>
          </a:p>
          <a:p>
            <a:pPr lvl="3"/>
            <a:r>
              <a:rPr lang="da-DK" dirty="0" smtClean="0"/>
              <a:t>H6 </a:t>
            </a:r>
            <a:r>
              <a:rPr lang="da-DK" dirty="0" err="1" smtClean="0"/>
              <a:t>Regular</a:t>
            </a:r>
            <a:endParaRPr lang="da-DK" dirty="0" smtClean="0"/>
          </a:p>
          <a:p>
            <a:pPr lvl="4"/>
            <a:r>
              <a:rPr lang="da-DK" dirty="0" smtClean="0"/>
              <a:t>H6 Light</a:t>
            </a:r>
            <a:endParaRPr lang="da-DK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F8221-E8DE-43FA-8F79-6D35CF94A491}" type="datetime2">
              <a:rPr lang="da-DK" smtClean="0"/>
              <a:t>27. oktober 2016</a:t>
            </a:fld>
            <a:endParaRPr lang="da-DK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07366-CB75-4AA8-9E5B-928B849F427C}" type="slidenum">
              <a:rPr lang="da-DK" smtClean="0"/>
              <a:t>‹#›</a:t>
            </a:fld>
            <a:endParaRPr lang="da-DK" dirty="0"/>
          </a:p>
        </p:txBody>
      </p:sp>
      <p:grpSp>
        <p:nvGrpSpPr>
          <p:cNvPr id="27" name="Gruppe 26"/>
          <p:cNvGrpSpPr/>
          <p:nvPr userDrawn="1"/>
        </p:nvGrpSpPr>
        <p:grpSpPr>
          <a:xfrm>
            <a:off x="-3014960" y="3657183"/>
            <a:ext cx="2864223" cy="3180414"/>
            <a:chOff x="-2261220" y="2628888"/>
            <a:chExt cx="2148167" cy="3180414"/>
          </a:xfrm>
        </p:grpSpPr>
        <p:pic>
          <p:nvPicPr>
            <p:cNvPr id="14" name="Picture 2"/>
            <p:cNvPicPr>
              <a:picLocks noChangeAspect="1" noChangeArrowheads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261220" y="3506000"/>
              <a:ext cx="2131203" cy="20485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12" name="TextBox 11"/>
            <p:cNvSpPr txBox="1"/>
            <p:nvPr userDrawn="1"/>
          </p:nvSpPr>
          <p:spPr>
            <a:xfrm>
              <a:off x="-1944724" y="2628888"/>
              <a:ext cx="1824090" cy="8463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>
              <a:spAutoFit/>
            </a:bodyPr>
            <a:lstStyle/>
            <a:p>
              <a:pPr algn="r">
                <a:spcBef>
                  <a:spcPts val="600"/>
                </a:spcBef>
                <a:defRPr/>
              </a:pPr>
              <a:r>
                <a:rPr lang="da-DK" sz="1000" b="1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Skift baggrundsfarve</a:t>
              </a:r>
              <a:br>
                <a:rPr lang="da-DK" sz="1000" b="1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</a:br>
              <a:r>
                <a:rPr lang="da-DK" sz="1000" b="1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1. </a:t>
              </a:r>
              <a:r>
                <a:rPr lang="da-DK" sz="1000" b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K</a:t>
              </a:r>
              <a:r>
                <a:rPr lang="da-DK" sz="100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lik udenfor diaset,</a:t>
              </a:r>
              <a:r>
                <a:rPr lang="da-DK" sz="1000" baseline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 vælg </a:t>
              </a:r>
              <a:r>
                <a:rPr lang="da-DK" sz="1000" b="1" baseline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Formater baggrund </a:t>
              </a:r>
            </a:p>
            <a:p>
              <a:pPr algn="r">
                <a:spcBef>
                  <a:spcPts val="600"/>
                </a:spcBef>
                <a:defRPr/>
              </a:pPr>
              <a:r>
                <a:rPr lang="da-DK" sz="1000" b="1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2. </a:t>
              </a:r>
              <a:r>
                <a:rPr lang="da-DK" sz="1000" b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Vælg</a:t>
              </a:r>
              <a:r>
                <a:rPr lang="da-DK" sz="1000" b="1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 ‘Massiv udfyldning’</a:t>
              </a:r>
              <a:r>
                <a:rPr lang="da-DK" sz="1000" b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 og vælg farve</a:t>
              </a:r>
              <a:r>
                <a:rPr lang="da-DK" sz="1000" b="0" baseline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 fra VIAs farvepalette</a:t>
              </a:r>
            </a:p>
          </p:txBody>
        </p:sp>
        <p:grpSp>
          <p:nvGrpSpPr>
            <p:cNvPr id="26" name="Gruppe 25"/>
            <p:cNvGrpSpPr/>
            <p:nvPr userDrawn="1"/>
          </p:nvGrpSpPr>
          <p:grpSpPr>
            <a:xfrm>
              <a:off x="-1426464" y="4317211"/>
              <a:ext cx="1313411" cy="1492091"/>
              <a:chOff x="-1426464" y="4279878"/>
              <a:chExt cx="1313411" cy="1492091"/>
            </a:xfrm>
          </p:grpSpPr>
          <p:pic>
            <p:nvPicPr>
              <p:cNvPr id="1026" name="Picture 2"/>
              <p:cNvPicPr>
                <a:picLocks noChangeAspect="1" noChangeArrowheads="1"/>
              </p:cNvPicPr>
              <p:nvPr userDrawn="1"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1394252" y="4279878"/>
                <a:ext cx="1264235" cy="149209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  <p:cxnSp>
            <p:nvCxnSpPr>
              <p:cNvPr id="18" name="Lige forbindelse 17"/>
              <p:cNvCxnSpPr/>
              <p:nvPr userDrawn="1"/>
            </p:nvCxnSpPr>
            <p:spPr>
              <a:xfrm>
                <a:off x="-1426464" y="5486400"/>
                <a:ext cx="1313411" cy="129679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Lige forbindelse 19"/>
              <p:cNvCxnSpPr/>
              <p:nvPr userDrawn="1"/>
            </p:nvCxnSpPr>
            <p:spPr>
              <a:xfrm flipV="1">
                <a:off x="-1426464" y="5486400"/>
                <a:ext cx="1306761" cy="13633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Rektangel 24"/>
              <p:cNvSpPr/>
              <p:nvPr userDrawn="1"/>
            </p:nvSpPr>
            <p:spPr>
              <a:xfrm>
                <a:off x="-1124764" y="4855860"/>
                <a:ext cx="105385" cy="108012"/>
              </a:xfrm>
              <a:prstGeom prst="rect">
                <a:avLst/>
              </a:prstGeom>
              <a:noFill/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a-DK" sz="1800" dirty="0"/>
              </a:p>
            </p:txBody>
          </p:sp>
        </p:grpSp>
      </p:grpSp>
      <p:pic>
        <p:nvPicPr>
          <p:cNvPr id="32" name="Picture 2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6684" y="3200301"/>
            <a:ext cx="609600" cy="20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" name="Rounded Rectangle 43"/>
          <p:cNvSpPr/>
          <p:nvPr userDrawn="1"/>
        </p:nvSpPr>
        <p:spPr>
          <a:xfrm>
            <a:off x="-431884" y="3200302"/>
            <a:ext cx="285749" cy="206375"/>
          </a:xfrm>
          <a:prstGeom prst="round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endParaRPr lang="da-DK" sz="2400" dirty="0"/>
          </a:p>
        </p:txBody>
      </p:sp>
      <p:pic>
        <p:nvPicPr>
          <p:cNvPr id="34" name="Picture 3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8164" y="3455571"/>
            <a:ext cx="584200" cy="20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Rectangle 45"/>
          <p:cNvSpPr/>
          <p:nvPr userDrawn="1"/>
        </p:nvSpPr>
        <p:spPr>
          <a:xfrm>
            <a:off x="-436063" y="3455571"/>
            <a:ext cx="292100" cy="201612"/>
          </a:xfrm>
          <a:prstGeom prst="rect">
            <a:avLst/>
          </a:prstGeom>
          <a:solidFill>
            <a:srgbClr val="FFFFFF">
              <a:alpha val="65882"/>
            </a:srgbClr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endParaRPr lang="da-DK" sz="2400" dirty="0"/>
          </a:p>
        </p:txBody>
      </p:sp>
      <p:sp>
        <p:nvSpPr>
          <p:cNvPr id="36" name="Rounded Rectangle 46"/>
          <p:cNvSpPr/>
          <p:nvPr userDrawn="1"/>
        </p:nvSpPr>
        <p:spPr>
          <a:xfrm>
            <a:off x="-721814" y="3458746"/>
            <a:ext cx="285751" cy="206375"/>
          </a:xfrm>
          <a:prstGeom prst="round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endParaRPr lang="da-DK" sz="2400" dirty="0"/>
          </a:p>
        </p:txBody>
      </p:sp>
      <p:sp>
        <p:nvSpPr>
          <p:cNvPr id="29" name="Tekstboks 28"/>
          <p:cNvSpPr txBox="1"/>
          <p:nvPr userDrawn="1"/>
        </p:nvSpPr>
        <p:spPr>
          <a:xfrm>
            <a:off x="-3185352" y="5918968"/>
            <a:ext cx="1283400" cy="534368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square" lIns="0" tIns="36000" rIns="36000" bIns="36000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1000" b="0" i="0" u="none" strike="noStrike" kern="1200" cap="none" spc="0" normalizeH="0" baseline="0" noProof="1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cs typeface="Arial" panose="020B0604020202020204" pitchFamily="34" charset="0"/>
              </a:rPr>
              <a:t>Den lyse grå baggrundsfarve </a:t>
            </a:r>
            <a:br>
              <a:rPr kumimoji="0" lang="da-DK" sz="1000" b="0" i="0" u="none" strike="noStrike" kern="1200" cap="none" spc="0" normalizeH="0" baseline="0" noProof="1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cs typeface="Arial" panose="020B0604020202020204" pitchFamily="34" charset="0"/>
              </a:rPr>
            </a:br>
            <a:r>
              <a:rPr kumimoji="0" lang="da-DK" sz="1000" b="0" i="0" u="none" strike="noStrike" kern="1200" cap="none" spc="0" normalizeH="0" baseline="0" noProof="1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cs typeface="Arial" panose="020B0604020202020204" pitchFamily="34" charset="0"/>
              </a:rPr>
              <a:t>er highlightet </a:t>
            </a:r>
            <a:endParaRPr kumimoji="0" lang="da-DK" sz="1000" b="1" i="0" u="none" strike="noStrike" kern="1200" cap="none" spc="0" normalizeH="0" baseline="0" noProof="1" smtClean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+mn-lt"/>
              <a:cs typeface="Arial" panose="020B0604020202020204" pitchFamily="34" charset="0"/>
            </a:endParaRPr>
          </a:p>
        </p:txBody>
      </p:sp>
      <p:sp>
        <p:nvSpPr>
          <p:cNvPr id="17" name="Rektangel 16"/>
          <p:cNvSpPr/>
          <p:nvPr userDrawn="1"/>
        </p:nvSpPr>
        <p:spPr>
          <a:xfrm>
            <a:off x="-1359172" y="5918968"/>
            <a:ext cx="1185816" cy="110532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 dirty="0"/>
          </a:p>
        </p:txBody>
      </p:sp>
      <p:cxnSp>
        <p:nvCxnSpPr>
          <p:cNvPr id="21" name="Lige forbindelse 20"/>
          <p:cNvCxnSpPr>
            <a:endCxn id="17" idx="0"/>
          </p:cNvCxnSpPr>
          <p:nvPr userDrawn="1"/>
        </p:nvCxnSpPr>
        <p:spPr>
          <a:xfrm>
            <a:off x="-960784" y="4503570"/>
            <a:ext cx="194520" cy="141539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"/>
          <p:cNvSpPr txBox="1"/>
          <p:nvPr userDrawn="1"/>
        </p:nvSpPr>
        <p:spPr>
          <a:xfrm>
            <a:off x="-3107267" y="6631"/>
            <a:ext cx="2946400" cy="92333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>
              <a:spcBef>
                <a:spcPts val="600"/>
              </a:spcBef>
              <a:defRPr/>
            </a:pP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Vælg layout/design</a:t>
            </a:r>
            <a:b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1.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Højre klik udenfor dit slide </a:t>
            </a:r>
            <a: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/>
            </a:r>
            <a:b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b="1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2</a:t>
            </a: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.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Vælg et passende layout </a:t>
            </a:r>
            <a:b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fra “drop ned” menuen</a:t>
            </a:r>
            <a:b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Når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du laver et nyt slide kan du vælge layout direkt under knappen ‘Nyt dias’</a:t>
            </a:r>
          </a:p>
        </p:txBody>
      </p:sp>
      <p:sp>
        <p:nvSpPr>
          <p:cNvPr id="28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768000" y="5922000"/>
            <a:ext cx="2448000" cy="374400"/>
          </a:xfrm>
          <a:blipFill>
            <a:blip r:embed="rId6"/>
            <a:stretch>
              <a:fillRect/>
            </a:stretch>
          </a:blipFill>
        </p:spPr>
        <p:txBody>
          <a:bodyPr tIns="0">
            <a:normAutofit/>
          </a:bodyPr>
          <a:lstStyle>
            <a:lvl1pPr>
              <a:defRPr sz="100"/>
            </a:lvl1pPr>
          </a:lstStyle>
          <a:p>
            <a:pPr lvl="0"/>
            <a:r>
              <a:rPr lang="en-US" noProof="1" smtClean="0"/>
              <a:t>Click to edit Master text styles</a:t>
            </a:r>
          </a:p>
        </p:txBody>
      </p:sp>
      <p:sp>
        <p:nvSpPr>
          <p:cNvPr id="31" name="AutoShape 4"/>
          <p:cNvSpPr>
            <a:spLocks/>
          </p:cNvSpPr>
          <p:nvPr userDrawn="1"/>
        </p:nvSpPr>
        <p:spPr bwMode="gray">
          <a:xfrm>
            <a:off x="-2929002" y="584200"/>
            <a:ext cx="2823169" cy="2616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 eaLnBrk="0" hangingPunct="0">
              <a:spcBef>
                <a:spcPct val="20000"/>
              </a:spcBef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1" noProof="1" smtClean="0">
                <a:solidFill>
                  <a:schemeClr val="tx1"/>
                </a:solidFill>
                <a:latin typeface="+mn-lt"/>
                <a:cs typeface="Arial" charset="0"/>
              </a:rPr>
              <a:t>  </a:t>
            </a: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endParaRPr lang="da-DK" altLang="da-DK" sz="1000" b="1" baseline="0" noProof="1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endParaRPr lang="da-DK" altLang="da-DK" sz="1000" b="1" baseline="0" noProof="1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endParaRPr lang="da-DK" altLang="da-DK" sz="1000" b="1" baseline="0" noProof="1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endParaRPr lang="da-DK" altLang="da-DK" sz="1000" b="1" baseline="0" noProof="1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endParaRPr lang="da-DK" altLang="da-DK" sz="1000" b="1" baseline="0" noProof="1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endParaRPr lang="da-DK" altLang="da-DK" sz="1000" b="1" baseline="0" noProof="1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endParaRPr lang="da-DK" altLang="da-DK" sz="1000" b="1" baseline="0" noProof="1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Typografier</a:t>
            </a: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1. Niveau = Regular 25 pkt</a:t>
            </a: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2. Niveau = Regular 14 pkt</a:t>
            </a:r>
            <a:b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3. Niveau = </a:t>
            </a: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Light 14 pkt</a:t>
            </a:r>
            <a:b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4. Niveau = Regular 10,5 pkt</a:t>
            </a:r>
            <a:b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5. Niveau = Light 10,5 pkt</a:t>
            </a:r>
            <a:b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/>
            </a:r>
            <a:b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Brug </a:t>
            </a:r>
            <a: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‘Forøg/Formindsk listeniveau’ </a:t>
            </a: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for at hoppe mellem niveauer </a:t>
            </a:r>
            <a:endParaRPr lang="da-DK" altLang="da-DK" sz="1000" b="0" noProof="1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234830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menligning"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a-DK" noProof="0" dirty="0" smtClean="0"/>
              <a:t>Overskrift i maksimalt to linjer</a:t>
            </a:r>
            <a:endParaRPr lang="da-DK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68351" y="1914575"/>
            <a:ext cx="5183717" cy="614312"/>
          </a:xfrm>
        </p:spPr>
        <p:txBody>
          <a:bodyPr anchor="t" anchorCtr="0">
            <a:noAutofit/>
          </a:bodyPr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25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 noProof="0" dirty="0" smtClean="0"/>
              <a:t>Indsæt underoverskrift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351" y="2528887"/>
            <a:ext cx="5183717" cy="3313114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600"/>
              </a:spcBef>
              <a:defRPr sz="1800"/>
            </a:lvl1pPr>
            <a:lvl2pPr>
              <a:lnSpc>
                <a:spcPct val="100000"/>
              </a:lnSpc>
              <a:defRPr sz="1800"/>
            </a:lvl2pPr>
            <a:lvl3pPr>
              <a:lnSpc>
                <a:spcPct val="100000"/>
              </a:lnSpc>
              <a:defRPr sz="1800"/>
            </a:lvl3pPr>
            <a:lvl4pPr>
              <a:lnSpc>
                <a:spcPct val="100000"/>
              </a:lnSpc>
              <a:defRPr sz="1800"/>
            </a:lvl4pPr>
            <a:lvl5pPr>
              <a:lnSpc>
                <a:spcPct val="100000"/>
              </a:lnSpc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da-DK" noProof="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239934" y="1914576"/>
            <a:ext cx="5184660" cy="614311"/>
          </a:xfrm>
        </p:spPr>
        <p:txBody>
          <a:bodyPr anchor="t" anchorCtr="0">
            <a:noAutofit/>
          </a:bodyPr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25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 noProof="0" dirty="0" smtClean="0"/>
              <a:t>Indsæt underoverskrift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9933" y="2528888"/>
            <a:ext cx="5184659" cy="3313113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600"/>
              </a:spcBef>
              <a:defRPr sz="1800"/>
            </a:lvl1pPr>
            <a:lvl2pPr>
              <a:lnSpc>
                <a:spcPct val="100000"/>
              </a:lnSpc>
              <a:defRPr sz="1800"/>
            </a:lvl2pPr>
            <a:lvl3pPr>
              <a:lnSpc>
                <a:spcPct val="100000"/>
              </a:lnSpc>
              <a:defRPr sz="1800"/>
            </a:lvl3pPr>
            <a:lvl4pPr>
              <a:lnSpc>
                <a:spcPct val="100000"/>
              </a:lnSpc>
              <a:defRPr sz="1800"/>
            </a:lvl4pPr>
            <a:lvl5pPr>
              <a:lnSpc>
                <a:spcPct val="100000"/>
              </a:lnSpc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da-DK" noProof="0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91E03-0F26-4BCE-ACC1-C864E97B04E9}" type="datetime2">
              <a:rPr lang="da-DK" smtClean="0"/>
              <a:t>27. oktober 2016</a:t>
            </a:fld>
            <a:endParaRPr lang="da-D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49483-E4DF-4F58-9D02-BF1D09F1FA18}" type="slidenum">
              <a:rPr lang="da-DK" smtClean="0"/>
              <a:t>‹#›</a:t>
            </a:fld>
            <a:endParaRPr lang="da-DK"/>
          </a:p>
        </p:txBody>
      </p:sp>
      <p:sp>
        <p:nvSpPr>
          <p:cNvPr id="10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768000" y="5922000"/>
            <a:ext cx="2448000" cy="374400"/>
          </a:xfrm>
          <a:blipFill>
            <a:blip r:embed="rId2"/>
            <a:stretch>
              <a:fillRect/>
            </a:stretch>
          </a:blipFill>
        </p:spPr>
        <p:txBody>
          <a:bodyPr tIns="0">
            <a:normAutofit/>
          </a:bodyPr>
          <a:lstStyle>
            <a:lvl1pPr>
              <a:defRPr sz="100"/>
            </a:lvl1pPr>
          </a:lstStyle>
          <a:p>
            <a:pPr lvl="0"/>
            <a:r>
              <a:rPr lang="en-US" noProof="1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872821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holdsside V - lyst billede"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dsholder til billede 10"/>
          <p:cNvSpPr>
            <a:spLocks noGrp="1"/>
          </p:cNvSpPr>
          <p:nvPr>
            <p:ph type="pic" sz="quarter" idx="14"/>
          </p:nvPr>
        </p:nvSpPr>
        <p:spPr>
          <a:xfrm>
            <a:off x="6221160" y="-6350"/>
            <a:ext cx="5970840" cy="6864350"/>
          </a:xfrm>
          <a:solidFill>
            <a:schemeClr val="bg1"/>
          </a:solidFill>
        </p:spPr>
        <p:txBody>
          <a:bodyPr tIns="79200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VIA Type Office" panose="02000503000000020004" pitchFamily="2" charset="0"/>
              <a:buNone/>
              <a:tabLst/>
              <a:defRPr sz="1800">
                <a:latin typeface="VIA Type Office Light" panose="02000503000000020004" pitchFamily="2" charset="0"/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DF61E-61C3-4B79-B8C9-FFAA4B29A301}" type="datetime2">
              <a:rPr lang="da-DK" smtClean="0"/>
              <a:t>27. oktober 2016</a:t>
            </a:fld>
            <a:endParaRPr lang="da-DK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A07366-CB75-4AA8-9E5B-928B849F427C}" type="slidenum">
              <a:rPr lang="da-DK" smtClean="0"/>
              <a:pPr/>
              <a:t>‹#›</a:t>
            </a:fld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13" name="AutoShape 4"/>
          <p:cNvSpPr>
            <a:spLocks/>
          </p:cNvSpPr>
          <p:nvPr userDrawn="1"/>
        </p:nvSpPr>
        <p:spPr bwMode="gray">
          <a:xfrm>
            <a:off x="-2929002" y="584200"/>
            <a:ext cx="2823169" cy="2616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 eaLnBrk="0" hangingPunct="0">
              <a:spcBef>
                <a:spcPct val="20000"/>
              </a:spcBef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1" noProof="1" smtClean="0">
                <a:solidFill>
                  <a:schemeClr val="tx1"/>
                </a:solidFill>
                <a:latin typeface="+mn-lt"/>
                <a:cs typeface="Arial" charset="0"/>
              </a:rPr>
              <a:t>Highlight </a:t>
            </a: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linje(r)/ord i overskriften</a:t>
            </a: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 </a:t>
            </a: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ved at markere teksten </a:t>
            </a:r>
            <a:b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og vælge Overskrift-fonten</a:t>
            </a: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 </a:t>
            </a:r>
            <a: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/>
            </a:r>
            <a:b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VIA Type Office regular</a:t>
            </a: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endParaRPr lang="da-DK" altLang="da-DK" sz="1000" b="1" baseline="0" noProof="1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endParaRPr lang="da-DK" altLang="da-DK" sz="1000" b="1" baseline="0" noProof="1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endParaRPr lang="da-DK" altLang="da-DK" sz="1000" b="1" baseline="0" noProof="1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endParaRPr lang="da-DK" altLang="da-DK" sz="1000" b="1" baseline="0" noProof="1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endParaRPr lang="da-DK" altLang="da-DK" sz="1000" b="1" baseline="0" noProof="1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endParaRPr lang="da-DK" altLang="da-DK" sz="1000" b="1" baseline="0" noProof="1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endParaRPr lang="da-DK" altLang="da-DK" sz="1000" b="1" baseline="0" noProof="1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endParaRPr lang="da-DK" altLang="da-DK" sz="1000" b="1" baseline="0" noProof="1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endParaRPr lang="da-DK" altLang="da-DK" sz="1000" b="1" baseline="0" noProof="1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/>
            </a:r>
            <a:b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/>
            </a:r>
            <a:b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Brug </a:t>
            </a:r>
            <a: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‘Forøg/Formindsk listeniveau’ </a:t>
            </a: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for at hoppe mellem niveauer </a:t>
            </a:r>
            <a:endParaRPr lang="da-DK" altLang="da-DK" sz="1000" b="0" noProof="1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pic>
        <p:nvPicPr>
          <p:cNvPr id="2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6684" y="3200301"/>
            <a:ext cx="609600" cy="20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ounded Rectangle 43"/>
          <p:cNvSpPr/>
          <p:nvPr userDrawn="1"/>
        </p:nvSpPr>
        <p:spPr>
          <a:xfrm>
            <a:off x="-431884" y="3200302"/>
            <a:ext cx="285749" cy="206375"/>
          </a:xfrm>
          <a:prstGeom prst="round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endParaRPr lang="da-DK" sz="2400" dirty="0"/>
          </a:p>
        </p:txBody>
      </p:sp>
      <p:pic>
        <p:nvPicPr>
          <p:cNvPr id="24" name="Picture 3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8164" y="3455571"/>
            <a:ext cx="584200" cy="20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Rectangle 45"/>
          <p:cNvSpPr/>
          <p:nvPr userDrawn="1"/>
        </p:nvSpPr>
        <p:spPr>
          <a:xfrm>
            <a:off x="-436063" y="3455571"/>
            <a:ext cx="292100" cy="201612"/>
          </a:xfrm>
          <a:prstGeom prst="rect">
            <a:avLst/>
          </a:prstGeom>
          <a:solidFill>
            <a:srgbClr val="FFFFFF">
              <a:alpha val="65882"/>
            </a:srgbClr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endParaRPr lang="da-DK" sz="2400" dirty="0"/>
          </a:p>
        </p:txBody>
      </p:sp>
      <p:sp>
        <p:nvSpPr>
          <p:cNvPr id="26" name="Rounded Rectangle 46"/>
          <p:cNvSpPr/>
          <p:nvPr userDrawn="1"/>
        </p:nvSpPr>
        <p:spPr>
          <a:xfrm>
            <a:off x="-721814" y="3458746"/>
            <a:ext cx="285751" cy="206375"/>
          </a:xfrm>
          <a:prstGeom prst="round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endParaRPr lang="da-DK" sz="2400" dirty="0"/>
          </a:p>
        </p:txBody>
      </p:sp>
      <p:sp>
        <p:nvSpPr>
          <p:cNvPr id="28" name="Title 1"/>
          <p:cNvSpPr>
            <a:spLocks noGrp="1"/>
          </p:cNvSpPr>
          <p:nvPr>
            <p:ph type="title" hasCustomPrompt="1"/>
          </p:nvPr>
        </p:nvSpPr>
        <p:spPr>
          <a:xfrm>
            <a:off x="697341" y="584199"/>
            <a:ext cx="5256313" cy="1808130"/>
          </a:xfrm>
        </p:spPr>
        <p:txBody>
          <a:bodyPr/>
          <a:lstStyle>
            <a:lvl1pPr>
              <a:defRPr baseline="0"/>
            </a:lvl1pPr>
          </a:lstStyle>
          <a:p>
            <a:r>
              <a:rPr lang="da-DK" dirty="0" smtClean="0"/>
              <a:t>Overskrift</a:t>
            </a:r>
            <a:endParaRPr lang="da-DK" dirty="0"/>
          </a:p>
        </p:txBody>
      </p:sp>
      <p:sp>
        <p:nvSpPr>
          <p:cNvPr id="43" name="Text Placeholder 2"/>
          <p:cNvSpPr>
            <a:spLocks noGrp="1"/>
          </p:cNvSpPr>
          <p:nvPr>
            <p:ph type="body" sz="quarter" idx="19" hasCustomPrompt="1"/>
          </p:nvPr>
        </p:nvSpPr>
        <p:spPr>
          <a:xfrm>
            <a:off x="769940" y="2392329"/>
            <a:ext cx="5184000" cy="3448800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​"/>
              <a:defRPr lang="en-US" sz="2500" kern="1200" spc="-1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>
              <a:lnSpc>
                <a:spcPct val="89000"/>
              </a:lnSpc>
              <a:spcBef>
                <a:spcPts val="0"/>
              </a:spcBef>
              <a:buFont typeface="Arial" panose="020B0604020202020204" pitchFamily="34" charset="0"/>
              <a:buChar char="​"/>
              <a:defRPr lang="en-US" sz="1400" kern="1200" spc="-9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>
              <a:lnSpc>
                <a:spcPct val="89000"/>
              </a:lnSpc>
              <a:spcBef>
                <a:spcPts val="0"/>
              </a:spcBef>
              <a:buFont typeface="Arial" panose="020B0604020202020204" pitchFamily="34" charset="0"/>
              <a:buChar char="​"/>
              <a:defRPr lang="en-US" sz="1400" kern="1200" spc="-90" baseline="0" dirty="0" smtClean="0">
                <a:solidFill>
                  <a:schemeClr val="tx1"/>
                </a:solidFill>
                <a:latin typeface="VIA Type Office Light" panose="02000503000000020004" pitchFamily="2" charset="0"/>
                <a:ea typeface="+mn-ea"/>
                <a:cs typeface="+mn-cs"/>
              </a:defRPr>
            </a:lvl3pPr>
            <a:lvl4pPr marL="0" indent="0">
              <a:lnSpc>
                <a:spcPct val="89000"/>
              </a:lnSpc>
              <a:spcBef>
                <a:spcPts val="0"/>
              </a:spcBef>
              <a:buFont typeface="Arial" panose="020B0604020202020204" pitchFamily="34" charset="0"/>
              <a:buChar char="​"/>
              <a:defRPr lang="en-US" sz="105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>
              <a:lnSpc>
                <a:spcPct val="89000"/>
              </a:lnSpc>
              <a:spcBef>
                <a:spcPts val="0"/>
              </a:spcBef>
              <a:buFont typeface="Arial" panose="020B0604020202020204" pitchFamily="34" charset="0"/>
              <a:buChar char="​"/>
              <a:defRPr lang="da-DK" sz="1050" kern="1200" dirty="0">
                <a:solidFill>
                  <a:schemeClr val="tx1"/>
                </a:solidFill>
                <a:latin typeface="VIA Type Office Light" panose="02000503000000020004" pitchFamily="2" charset="0"/>
                <a:ea typeface="+mn-ea"/>
                <a:cs typeface="+mn-cs"/>
              </a:defRPr>
            </a:lvl5pPr>
          </a:lstStyle>
          <a:p>
            <a:pPr lvl="0"/>
            <a:r>
              <a:rPr lang="da-DK" dirty="0" smtClean="0"/>
              <a:t>Første niveau tekst </a:t>
            </a:r>
            <a:r>
              <a:rPr lang="da-DK" dirty="0" err="1" smtClean="0"/>
              <a:t>regular</a:t>
            </a:r>
            <a:r>
              <a:rPr lang="da-DK" dirty="0" smtClean="0"/>
              <a:t>, brug forøg/formindsk listeniveau for at hoppe mellem niveauerne</a:t>
            </a:r>
          </a:p>
          <a:p>
            <a:pPr lvl="1"/>
            <a:r>
              <a:rPr lang="en-US" dirty="0" smtClean="0"/>
              <a:t>H5 Regular</a:t>
            </a:r>
          </a:p>
          <a:p>
            <a:pPr lvl="2"/>
            <a:r>
              <a:rPr lang="en-US" dirty="0" smtClean="0"/>
              <a:t>H5 Light</a:t>
            </a:r>
          </a:p>
          <a:p>
            <a:pPr lvl="3"/>
            <a:r>
              <a:rPr lang="en-US" dirty="0" smtClean="0"/>
              <a:t>H6 Regular</a:t>
            </a:r>
          </a:p>
          <a:p>
            <a:pPr lvl="4"/>
            <a:r>
              <a:rPr lang="en-US" dirty="0" smtClean="0"/>
              <a:t>H6 Light</a:t>
            </a:r>
            <a:endParaRPr lang="da-DK" dirty="0"/>
          </a:p>
        </p:txBody>
      </p:sp>
      <p:pic>
        <p:nvPicPr>
          <p:cNvPr id="29" name="Picture 3"/>
          <p:cNvPicPr>
            <a:picLocks noChangeAspect="1" noChangeArrowheads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042"/>
          <a:stretch/>
        </p:blipFill>
        <p:spPr bwMode="auto">
          <a:xfrm>
            <a:off x="-2160917" y="1232757"/>
            <a:ext cx="2033833" cy="502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" name="Gruppe 29"/>
          <p:cNvGrpSpPr/>
          <p:nvPr userDrawn="1"/>
        </p:nvGrpSpPr>
        <p:grpSpPr>
          <a:xfrm>
            <a:off x="-3014960" y="3657183"/>
            <a:ext cx="2864223" cy="3180414"/>
            <a:chOff x="-2261220" y="2628888"/>
            <a:chExt cx="2148167" cy="3180414"/>
          </a:xfrm>
        </p:grpSpPr>
        <p:pic>
          <p:nvPicPr>
            <p:cNvPr id="31" name="Picture 2"/>
            <p:cNvPicPr>
              <a:picLocks noChangeAspect="1" noChangeArrowheads="1"/>
            </p:cNvPicPr>
            <p:nvPr userDrawn="1"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261220" y="3506000"/>
              <a:ext cx="2131203" cy="20485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32" name="TextBox 11"/>
            <p:cNvSpPr txBox="1"/>
            <p:nvPr userDrawn="1"/>
          </p:nvSpPr>
          <p:spPr>
            <a:xfrm>
              <a:off x="-1944724" y="2628888"/>
              <a:ext cx="1824090" cy="8463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>
              <a:spAutoFit/>
            </a:bodyPr>
            <a:lstStyle/>
            <a:p>
              <a:pPr algn="r">
                <a:spcBef>
                  <a:spcPts val="600"/>
                </a:spcBef>
                <a:defRPr/>
              </a:pPr>
              <a:r>
                <a:rPr lang="da-DK" sz="1000" b="1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Skift baggrundsfarve</a:t>
              </a:r>
              <a:br>
                <a:rPr lang="da-DK" sz="1000" b="1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</a:br>
              <a:r>
                <a:rPr lang="da-DK" sz="1000" b="1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1. </a:t>
              </a:r>
              <a:r>
                <a:rPr lang="da-DK" sz="1000" b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K</a:t>
              </a:r>
              <a:r>
                <a:rPr lang="da-DK" sz="100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lik udenfor diaset,</a:t>
              </a:r>
              <a:r>
                <a:rPr lang="da-DK" sz="1000" baseline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 vælg </a:t>
              </a:r>
              <a:r>
                <a:rPr lang="da-DK" sz="1000" b="1" baseline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Formater baggrund </a:t>
              </a:r>
            </a:p>
            <a:p>
              <a:pPr algn="r">
                <a:spcBef>
                  <a:spcPts val="600"/>
                </a:spcBef>
                <a:defRPr/>
              </a:pPr>
              <a:r>
                <a:rPr lang="da-DK" sz="1000" b="1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2. </a:t>
              </a:r>
              <a:r>
                <a:rPr lang="da-DK" sz="1000" b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Vælg</a:t>
              </a:r>
              <a:r>
                <a:rPr lang="da-DK" sz="1000" b="1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 ‘Massiv udfyldning’</a:t>
              </a:r>
              <a:r>
                <a:rPr lang="da-DK" sz="1000" b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 og vælg farve</a:t>
              </a:r>
              <a:r>
                <a:rPr lang="da-DK" sz="1000" b="0" baseline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 fra VIAs farvepalette</a:t>
              </a:r>
            </a:p>
          </p:txBody>
        </p:sp>
        <p:grpSp>
          <p:nvGrpSpPr>
            <p:cNvPr id="33" name="Gruppe 32"/>
            <p:cNvGrpSpPr/>
            <p:nvPr userDrawn="1"/>
          </p:nvGrpSpPr>
          <p:grpSpPr>
            <a:xfrm>
              <a:off x="-1426464" y="4317211"/>
              <a:ext cx="1313411" cy="1492091"/>
              <a:chOff x="-1426464" y="4279878"/>
              <a:chExt cx="1313411" cy="1492091"/>
            </a:xfrm>
          </p:grpSpPr>
          <p:pic>
            <p:nvPicPr>
              <p:cNvPr id="34" name="Picture 2"/>
              <p:cNvPicPr>
                <a:picLocks noChangeAspect="1" noChangeArrowheads="1"/>
              </p:cNvPicPr>
              <p:nvPr userDrawn="1"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1394252" y="4279878"/>
                <a:ext cx="1264235" cy="149209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  <p:cxnSp>
            <p:nvCxnSpPr>
              <p:cNvPr id="35" name="Lige forbindelse 34"/>
              <p:cNvCxnSpPr/>
              <p:nvPr userDrawn="1"/>
            </p:nvCxnSpPr>
            <p:spPr>
              <a:xfrm>
                <a:off x="-1426464" y="5486400"/>
                <a:ext cx="1313411" cy="129679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Lige forbindelse 35"/>
              <p:cNvCxnSpPr/>
              <p:nvPr userDrawn="1"/>
            </p:nvCxnSpPr>
            <p:spPr>
              <a:xfrm flipV="1">
                <a:off x="-1426464" y="5486400"/>
                <a:ext cx="1306761" cy="13633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" name="Rektangel 36"/>
              <p:cNvSpPr/>
              <p:nvPr userDrawn="1"/>
            </p:nvSpPr>
            <p:spPr>
              <a:xfrm>
                <a:off x="-1124764" y="4855860"/>
                <a:ext cx="105385" cy="108012"/>
              </a:xfrm>
              <a:prstGeom prst="rect">
                <a:avLst/>
              </a:prstGeom>
              <a:noFill/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a-DK" sz="1800" dirty="0"/>
              </a:p>
            </p:txBody>
          </p:sp>
        </p:grpSp>
      </p:grpSp>
      <p:sp>
        <p:nvSpPr>
          <p:cNvPr id="38" name="Tekstboks 37"/>
          <p:cNvSpPr txBox="1"/>
          <p:nvPr userDrawn="1"/>
        </p:nvSpPr>
        <p:spPr>
          <a:xfrm>
            <a:off x="-3185352" y="5918968"/>
            <a:ext cx="1283400" cy="534368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square" lIns="0" tIns="36000" rIns="36000" bIns="36000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1000" b="0" i="0" u="none" strike="noStrike" kern="1200" cap="none" spc="0" normalizeH="0" baseline="0" noProof="1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cs typeface="Arial" panose="020B0604020202020204" pitchFamily="34" charset="0"/>
              </a:rPr>
              <a:t>Den lyse grå baggrundsfarve </a:t>
            </a:r>
            <a:br>
              <a:rPr kumimoji="0" lang="da-DK" sz="1000" b="0" i="0" u="none" strike="noStrike" kern="1200" cap="none" spc="0" normalizeH="0" baseline="0" noProof="1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cs typeface="Arial" panose="020B0604020202020204" pitchFamily="34" charset="0"/>
              </a:rPr>
            </a:br>
            <a:r>
              <a:rPr kumimoji="0" lang="da-DK" sz="1000" b="0" i="0" u="none" strike="noStrike" kern="1200" cap="none" spc="0" normalizeH="0" baseline="0" noProof="1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cs typeface="Arial" panose="020B0604020202020204" pitchFamily="34" charset="0"/>
              </a:rPr>
              <a:t>er highlightet </a:t>
            </a:r>
            <a:endParaRPr kumimoji="0" lang="da-DK" sz="1000" b="1" i="0" u="none" strike="noStrike" kern="1200" cap="none" spc="0" normalizeH="0" baseline="0" noProof="1" smtClean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+mn-lt"/>
              <a:cs typeface="Arial" panose="020B0604020202020204" pitchFamily="34" charset="0"/>
            </a:endParaRPr>
          </a:p>
        </p:txBody>
      </p:sp>
      <p:sp>
        <p:nvSpPr>
          <p:cNvPr id="39" name="Rektangel 38"/>
          <p:cNvSpPr/>
          <p:nvPr userDrawn="1"/>
        </p:nvSpPr>
        <p:spPr>
          <a:xfrm>
            <a:off x="-1359172" y="5918968"/>
            <a:ext cx="1185816" cy="110532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 dirty="0"/>
          </a:p>
        </p:txBody>
      </p:sp>
      <p:cxnSp>
        <p:nvCxnSpPr>
          <p:cNvPr id="40" name="Lige forbindelse 39"/>
          <p:cNvCxnSpPr>
            <a:endCxn id="39" idx="0"/>
          </p:cNvCxnSpPr>
          <p:nvPr userDrawn="1"/>
        </p:nvCxnSpPr>
        <p:spPr>
          <a:xfrm>
            <a:off x="-960784" y="4503570"/>
            <a:ext cx="194520" cy="141539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 Placeholder 16"/>
          <p:cNvSpPr>
            <a:spLocks noGrp="1"/>
          </p:cNvSpPr>
          <p:nvPr>
            <p:ph type="body" sz="quarter" idx="15"/>
          </p:nvPr>
        </p:nvSpPr>
        <p:spPr>
          <a:xfrm>
            <a:off x="768000" y="5922000"/>
            <a:ext cx="2448000" cy="374400"/>
          </a:xfrm>
          <a:blipFill>
            <a:blip r:embed="rId7"/>
            <a:stretch>
              <a:fillRect/>
            </a:stretch>
          </a:blipFill>
        </p:spPr>
        <p:txBody>
          <a:bodyPr tIns="0">
            <a:normAutofit/>
          </a:bodyPr>
          <a:lstStyle>
            <a:lvl1pPr>
              <a:defRPr sz="100"/>
            </a:lvl1pPr>
          </a:lstStyle>
          <a:p>
            <a:pPr lvl="0"/>
            <a:r>
              <a:rPr lang="en-US" noProof="1" smtClean="0"/>
              <a:t>Click to edit Master text styles</a:t>
            </a:r>
          </a:p>
        </p:txBody>
      </p:sp>
      <p:sp>
        <p:nvSpPr>
          <p:cNvPr id="42" name="AutoShape 4"/>
          <p:cNvSpPr>
            <a:spLocks/>
          </p:cNvSpPr>
          <p:nvPr userDrawn="1"/>
        </p:nvSpPr>
        <p:spPr bwMode="gray">
          <a:xfrm>
            <a:off x="-2929002" y="584200"/>
            <a:ext cx="2823169" cy="21544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 eaLnBrk="0" hangingPunct="0">
              <a:spcBef>
                <a:spcPct val="20000"/>
              </a:spcBef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1" noProof="1" smtClean="0">
                <a:solidFill>
                  <a:schemeClr val="tx1"/>
                </a:solidFill>
                <a:latin typeface="+mn-lt"/>
                <a:cs typeface="Arial" charset="0"/>
              </a:rPr>
              <a:t>  </a:t>
            </a: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endParaRPr lang="da-DK" altLang="da-DK" sz="1000" b="1" baseline="0" noProof="1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endParaRPr lang="da-DK" altLang="da-DK" sz="1000" b="1" baseline="0" noProof="1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endParaRPr lang="da-DK" altLang="da-DK" sz="1000" b="1" baseline="0" noProof="1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endParaRPr lang="da-DK" altLang="da-DK" sz="1000" b="1" baseline="0" noProof="1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endParaRPr lang="da-DK" altLang="da-DK" sz="1000" b="1" baseline="0" noProof="1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endParaRPr lang="da-DK" altLang="da-DK" sz="1000" b="1" baseline="0" noProof="1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endParaRPr lang="da-DK" altLang="da-DK" sz="1000" b="1" baseline="0" noProof="1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Typografier</a:t>
            </a: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1. Niveau = Regular 25 pkt</a:t>
            </a: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2. Niveau = Regular 14 pkt</a:t>
            </a:r>
            <a:b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3. Niveau = </a:t>
            </a: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Light 14 pkt</a:t>
            </a:r>
            <a:b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4. Niveau = Regular 10,5 pkt</a:t>
            </a:r>
            <a:b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5. Niveau = Light 10,5 pkt</a:t>
            </a:r>
            <a:endParaRPr lang="da-DK" altLang="da-DK" sz="1000" b="0" noProof="1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grpSp>
        <p:nvGrpSpPr>
          <p:cNvPr id="41" name="Gruppe 75"/>
          <p:cNvGrpSpPr>
            <a:grpSpLocks/>
          </p:cNvGrpSpPr>
          <p:nvPr userDrawn="1"/>
        </p:nvGrpSpPr>
        <p:grpSpPr bwMode="auto">
          <a:xfrm>
            <a:off x="12352867" y="1546869"/>
            <a:ext cx="2713567" cy="3053620"/>
            <a:chOff x="5186790" y="1517655"/>
            <a:chExt cx="2034660" cy="3052739"/>
          </a:xfrm>
        </p:grpSpPr>
        <p:sp>
          <p:nvSpPr>
            <p:cNvPr id="49" name="TextBox 12"/>
            <p:cNvSpPr txBox="1">
              <a:spLocks noChangeArrowheads="1"/>
            </p:cNvSpPr>
            <p:nvPr/>
          </p:nvSpPr>
          <p:spPr bwMode="auto">
            <a:xfrm>
              <a:off x="5189964" y="1517655"/>
              <a:ext cx="2031486" cy="25127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da-DK" sz="1000" b="1" noProof="1" smtClean="0">
                  <a:solidFill>
                    <a:schemeClr val="tx1"/>
                  </a:solidFill>
                  <a:latin typeface="+mn-lt"/>
                </a:rPr>
                <a:t>Indsæt billede</a:t>
              </a:r>
            </a:p>
            <a:p>
              <a:pPr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1000" b="1" noProof="1" smtClean="0">
                  <a:solidFill>
                    <a:schemeClr val="tx1"/>
                  </a:solidFill>
                  <a:latin typeface="+mn-lt"/>
                </a:rPr>
                <a:t>1.</a:t>
              </a:r>
              <a:r>
                <a:rPr lang="da-DK" sz="1000" noProof="1" smtClean="0">
                  <a:solidFill>
                    <a:schemeClr val="tx1"/>
                  </a:solidFill>
                  <a:latin typeface="+mn-lt"/>
                </a:rPr>
                <a:t> Klik på det lille billede-indsættelsesikon i midten</a:t>
              </a:r>
            </a:p>
            <a:p>
              <a:pPr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1000" noProof="1" smtClean="0">
                  <a:solidFill>
                    <a:schemeClr val="tx1"/>
                  </a:solidFill>
                  <a:latin typeface="+mn-lt"/>
                </a:rPr>
                <a:t>af pladsholderen</a:t>
              </a:r>
            </a:p>
            <a:p>
              <a:pPr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1000" b="1" noProof="1" smtClean="0">
                  <a:solidFill>
                    <a:schemeClr val="tx1"/>
                  </a:solidFill>
                  <a:latin typeface="+mn-lt"/>
                </a:rPr>
                <a:t>2. </a:t>
              </a:r>
              <a:r>
                <a:rPr lang="da-DK" sz="1000" noProof="1" smtClean="0">
                  <a:solidFill>
                    <a:schemeClr val="tx1"/>
                  </a:solidFill>
                  <a:latin typeface="+mn-lt"/>
                </a:rPr>
                <a:t>Indsæt det ønskede billede</a:t>
              </a:r>
            </a:p>
            <a:p>
              <a:pPr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sz="1000" noProof="1" smtClean="0">
                <a:solidFill>
                  <a:schemeClr val="tx1"/>
                </a:solidFill>
                <a:latin typeface="+mn-lt"/>
              </a:endParaRPr>
            </a:p>
            <a:p>
              <a:pPr marL="0" marR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40"/>
                </a:spcAft>
                <a:buClrTx/>
                <a:buSzTx/>
                <a:buFontTx/>
                <a:buNone/>
                <a:tabLst/>
                <a:defRPr/>
              </a:pPr>
              <a:r>
                <a:rPr lang="da-DK" sz="1000" b="1" dirty="0" smtClean="0">
                  <a:latin typeface="+mn-lt"/>
                </a:rPr>
                <a:t>Ændre billedets størrelse/fokus</a:t>
              </a:r>
            </a:p>
            <a:p>
              <a:pPr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1000" b="1" noProof="1" smtClean="0">
                  <a:solidFill>
                    <a:schemeClr val="tx1"/>
                  </a:solidFill>
                  <a:latin typeface="+mn-lt"/>
                </a:rPr>
                <a:t>1. </a:t>
              </a:r>
              <a:r>
                <a:rPr lang="da-DK" sz="1000" dirty="0" smtClean="0">
                  <a:latin typeface="+mn-lt"/>
                </a:rPr>
                <a:t>Marker billedet og vælg funktionen </a:t>
              </a:r>
              <a:r>
                <a:rPr lang="da-DK" sz="1000" b="1" dirty="0" smtClean="0">
                  <a:latin typeface="+mn-lt"/>
                </a:rPr>
                <a:t>Beskær</a:t>
              </a:r>
              <a:r>
                <a:rPr lang="da-DK" sz="1000" dirty="0" smtClean="0">
                  <a:latin typeface="+mn-lt"/>
                </a:rPr>
                <a:t> og herefter </a:t>
              </a:r>
              <a:r>
                <a:rPr lang="da-DK" sz="1000" b="1" dirty="0" smtClean="0">
                  <a:latin typeface="+mn-lt"/>
                </a:rPr>
                <a:t>Fyld. </a:t>
              </a:r>
              <a:r>
                <a:rPr lang="da-DK" sz="1000" dirty="0" smtClean="0">
                  <a:latin typeface="+mn-lt"/>
                </a:rPr>
                <a:t>Træk i billedet, så du får det ønskede udsnit ind i billedrammen</a:t>
              </a:r>
              <a:endParaRPr lang="da-DK" altLang="da-DK" sz="1000" b="1" noProof="1" smtClean="0">
                <a:solidFill>
                  <a:schemeClr val="tx1"/>
                </a:solidFill>
                <a:latin typeface="+mn-lt"/>
                <a:cs typeface="Arial" pitchFamily="34" charset="0"/>
              </a:endParaRPr>
            </a:p>
            <a:p>
              <a:pPr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altLang="da-DK" sz="1000" b="1" noProof="1" smtClean="0">
                <a:solidFill>
                  <a:schemeClr val="tx1"/>
                </a:solidFill>
                <a:latin typeface="+mn-lt"/>
                <a:cs typeface="Arial" pitchFamily="34" charset="0"/>
              </a:endParaRPr>
            </a:p>
            <a:p>
              <a:pPr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altLang="da-DK" sz="1000" b="1" noProof="1" smtClean="0">
                <a:solidFill>
                  <a:schemeClr val="tx1"/>
                </a:solidFill>
                <a:latin typeface="+mn-lt"/>
                <a:cs typeface="Arial" pitchFamily="34" charset="0"/>
              </a:endParaRPr>
            </a:p>
            <a:p>
              <a:pPr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altLang="da-DK" sz="1000" b="1" noProof="1" smtClean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2. </a:t>
              </a:r>
              <a:r>
                <a:rPr lang="da-DK" altLang="da-DK" sz="1000" noProof="1" smtClean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Ønsker du at skalere billedet, så hold </a:t>
              </a:r>
              <a:r>
                <a:rPr lang="da-DK" altLang="da-DK" sz="1000" b="1" noProof="1" smtClean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SHIFT</a:t>
              </a:r>
              <a:r>
                <a:rPr lang="da-DK" altLang="da-DK" sz="1000" noProof="1" smtClean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-knappen nede, mens der trækkes i billedets hjørner</a:t>
              </a:r>
            </a:p>
          </p:txBody>
        </p:sp>
        <p:pic>
          <p:nvPicPr>
            <p:cNvPr id="50" name="Billede 77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0527" y="3342109"/>
              <a:ext cx="373412" cy="327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51" name="Gruppe 78"/>
            <p:cNvGrpSpPr>
              <a:grpSpLocks/>
            </p:cNvGrpSpPr>
            <p:nvPr/>
          </p:nvGrpSpPr>
          <p:grpSpPr bwMode="auto">
            <a:xfrm>
              <a:off x="5186790" y="4191100"/>
              <a:ext cx="330061" cy="379294"/>
              <a:chOff x="1018031" y="6329953"/>
              <a:chExt cx="373412" cy="429112"/>
            </a:xfrm>
          </p:grpSpPr>
          <p:pic>
            <p:nvPicPr>
              <p:cNvPr id="52" name="Billede 79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18031" y="6332311"/>
                <a:ext cx="373412" cy="4267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3" name="Rounded Rectangle 25"/>
              <p:cNvSpPr/>
              <p:nvPr/>
            </p:nvSpPr>
            <p:spPr bwMode="auto">
              <a:xfrm>
                <a:off x="1023417" y="6329953"/>
                <a:ext cx="210080" cy="172367"/>
              </a:xfrm>
              <a:prstGeom prst="roundRect">
                <a:avLst/>
              </a:prstGeom>
              <a:noFill/>
              <a:ln w="19050">
                <a:solidFill>
                  <a:srgbClr val="E31E3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da-DK" sz="2000" noProof="1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1363066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ort billede"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dsholder til billede 10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6858000"/>
          </a:xfrm>
          <a:solidFill>
            <a:schemeClr val="bg1"/>
          </a:solidFill>
        </p:spPr>
        <p:txBody>
          <a:bodyPr tIns="79200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VIA Type Office" panose="02000503000000020004" pitchFamily="2" charset="0"/>
              <a:buNone/>
              <a:tabLst/>
              <a:defRPr sz="1800">
                <a:latin typeface="VIA Type Office Light" panose="02000503000000020004" pitchFamily="2" charset="0"/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3ED1D-085E-4E32-BF7D-8067D70A7748}" type="datetime2">
              <a:rPr lang="da-DK" smtClean="0"/>
              <a:t>27. oktober 2016</a:t>
            </a:fld>
            <a:endParaRPr lang="da-DK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A07366-CB75-4AA8-9E5B-928B849F427C}" type="slidenum">
              <a:rPr lang="da-DK" smtClean="0"/>
              <a:pPr/>
              <a:t>‹#›</a:t>
            </a:fld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27" name="Text Placeholder 16"/>
          <p:cNvSpPr>
            <a:spLocks noGrp="1"/>
          </p:cNvSpPr>
          <p:nvPr>
            <p:ph type="body" sz="quarter" idx="15"/>
          </p:nvPr>
        </p:nvSpPr>
        <p:spPr>
          <a:xfrm>
            <a:off x="768000" y="5922000"/>
            <a:ext cx="2448000" cy="374400"/>
          </a:xfrm>
          <a:blipFill>
            <a:blip r:embed="rId2"/>
            <a:stretch>
              <a:fillRect/>
            </a:stretch>
          </a:blipFill>
        </p:spPr>
        <p:txBody>
          <a:bodyPr tIns="0">
            <a:normAutofit/>
          </a:bodyPr>
          <a:lstStyle>
            <a:lvl1pPr>
              <a:defRPr sz="100"/>
            </a:lvl1pPr>
          </a:lstStyle>
          <a:p>
            <a:pPr lvl="0"/>
            <a:r>
              <a:rPr lang="en-US" noProof="1" smtClean="0"/>
              <a:t>Click to edit Master text styles</a:t>
            </a:r>
          </a:p>
        </p:txBody>
      </p:sp>
      <p:grpSp>
        <p:nvGrpSpPr>
          <p:cNvPr id="15" name="Gruppe 75"/>
          <p:cNvGrpSpPr>
            <a:grpSpLocks/>
          </p:cNvGrpSpPr>
          <p:nvPr userDrawn="1"/>
        </p:nvGrpSpPr>
        <p:grpSpPr bwMode="auto">
          <a:xfrm>
            <a:off x="12352867" y="1546869"/>
            <a:ext cx="2713567" cy="3053620"/>
            <a:chOff x="5186790" y="1517655"/>
            <a:chExt cx="2034660" cy="3052739"/>
          </a:xfrm>
        </p:grpSpPr>
        <p:sp>
          <p:nvSpPr>
            <p:cNvPr id="16" name="TextBox 12"/>
            <p:cNvSpPr txBox="1">
              <a:spLocks noChangeArrowheads="1"/>
            </p:cNvSpPr>
            <p:nvPr/>
          </p:nvSpPr>
          <p:spPr bwMode="auto">
            <a:xfrm>
              <a:off x="5189964" y="1517655"/>
              <a:ext cx="2031486" cy="25127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da-DK" sz="1000" b="1" noProof="1" smtClean="0">
                  <a:solidFill>
                    <a:schemeClr val="tx1"/>
                  </a:solidFill>
                  <a:latin typeface="+mn-lt"/>
                </a:rPr>
                <a:t>Indsæt billede</a:t>
              </a:r>
            </a:p>
            <a:p>
              <a:pPr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1000" b="1" noProof="1" smtClean="0">
                  <a:solidFill>
                    <a:schemeClr val="tx1"/>
                  </a:solidFill>
                  <a:latin typeface="+mn-lt"/>
                </a:rPr>
                <a:t>1.</a:t>
              </a:r>
              <a:r>
                <a:rPr lang="da-DK" sz="1000" noProof="1" smtClean="0">
                  <a:solidFill>
                    <a:schemeClr val="tx1"/>
                  </a:solidFill>
                  <a:latin typeface="+mn-lt"/>
                </a:rPr>
                <a:t> Klik på det lille billede-indsættelsesikon i midten</a:t>
              </a:r>
            </a:p>
            <a:p>
              <a:pPr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1000" noProof="1" smtClean="0">
                  <a:solidFill>
                    <a:schemeClr val="tx1"/>
                  </a:solidFill>
                  <a:latin typeface="+mn-lt"/>
                </a:rPr>
                <a:t>af pladsholderen</a:t>
              </a:r>
            </a:p>
            <a:p>
              <a:pPr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1000" b="1" noProof="1" smtClean="0">
                  <a:solidFill>
                    <a:schemeClr val="tx1"/>
                  </a:solidFill>
                  <a:latin typeface="+mn-lt"/>
                </a:rPr>
                <a:t>2. </a:t>
              </a:r>
              <a:r>
                <a:rPr lang="da-DK" sz="1000" noProof="1" smtClean="0">
                  <a:solidFill>
                    <a:schemeClr val="tx1"/>
                  </a:solidFill>
                  <a:latin typeface="+mn-lt"/>
                </a:rPr>
                <a:t>Indsæt det ønskede billede</a:t>
              </a:r>
            </a:p>
            <a:p>
              <a:pPr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sz="1000" noProof="1" smtClean="0">
                <a:solidFill>
                  <a:schemeClr val="tx1"/>
                </a:solidFill>
                <a:latin typeface="+mn-lt"/>
              </a:endParaRPr>
            </a:p>
            <a:p>
              <a:pPr marL="0" marR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40"/>
                </a:spcAft>
                <a:buClrTx/>
                <a:buSzTx/>
                <a:buFontTx/>
                <a:buNone/>
                <a:tabLst/>
                <a:defRPr/>
              </a:pPr>
              <a:r>
                <a:rPr lang="da-DK" sz="1000" b="1" dirty="0" smtClean="0">
                  <a:latin typeface="+mn-lt"/>
                </a:rPr>
                <a:t>Ændre billedets størrelse/fokus</a:t>
              </a:r>
            </a:p>
            <a:p>
              <a:pPr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1000" b="1" noProof="1" smtClean="0">
                  <a:solidFill>
                    <a:schemeClr val="tx1"/>
                  </a:solidFill>
                  <a:latin typeface="+mn-lt"/>
                </a:rPr>
                <a:t>1. </a:t>
              </a:r>
              <a:r>
                <a:rPr lang="da-DK" sz="1000" dirty="0" smtClean="0">
                  <a:latin typeface="+mn-lt"/>
                </a:rPr>
                <a:t>Marker billedet og vælg funktionen </a:t>
              </a:r>
              <a:r>
                <a:rPr lang="da-DK" sz="1000" b="1" dirty="0" smtClean="0">
                  <a:latin typeface="+mn-lt"/>
                </a:rPr>
                <a:t>Beskær</a:t>
              </a:r>
              <a:r>
                <a:rPr lang="da-DK" sz="1000" dirty="0" smtClean="0">
                  <a:latin typeface="+mn-lt"/>
                </a:rPr>
                <a:t> og herefter </a:t>
              </a:r>
              <a:r>
                <a:rPr lang="da-DK" sz="1000" b="1" dirty="0" smtClean="0">
                  <a:latin typeface="+mn-lt"/>
                </a:rPr>
                <a:t>Fyld. </a:t>
              </a:r>
              <a:r>
                <a:rPr lang="da-DK" sz="1000" dirty="0" smtClean="0">
                  <a:latin typeface="+mn-lt"/>
                </a:rPr>
                <a:t>Træk i billedet, så du får det ønskede udsnit ind i billedrammen</a:t>
              </a:r>
              <a:endParaRPr lang="da-DK" altLang="da-DK" sz="1000" b="1" noProof="1" smtClean="0">
                <a:solidFill>
                  <a:schemeClr val="tx1"/>
                </a:solidFill>
                <a:latin typeface="+mn-lt"/>
                <a:cs typeface="Arial" pitchFamily="34" charset="0"/>
              </a:endParaRPr>
            </a:p>
            <a:p>
              <a:pPr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altLang="da-DK" sz="1000" b="1" noProof="1" smtClean="0">
                <a:solidFill>
                  <a:schemeClr val="tx1"/>
                </a:solidFill>
                <a:latin typeface="+mn-lt"/>
                <a:cs typeface="Arial" pitchFamily="34" charset="0"/>
              </a:endParaRPr>
            </a:p>
            <a:p>
              <a:pPr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altLang="da-DK" sz="1000" b="1" noProof="1" smtClean="0">
                <a:solidFill>
                  <a:schemeClr val="tx1"/>
                </a:solidFill>
                <a:latin typeface="+mn-lt"/>
                <a:cs typeface="Arial" pitchFamily="34" charset="0"/>
              </a:endParaRPr>
            </a:p>
            <a:p>
              <a:pPr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altLang="da-DK" sz="1000" b="1" noProof="1" smtClean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2. </a:t>
              </a:r>
              <a:r>
                <a:rPr lang="da-DK" altLang="da-DK" sz="1000" noProof="1" smtClean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Ønsker du at skalere billedet, så hold </a:t>
              </a:r>
              <a:r>
                <a:rPr lang="da-DK" altLang="da-DK" sz="1000" b="1" noProof="1" smtClean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SHIFT</a:t>
              </a:r>
              <a:r>
                <a:rPr lang="da-DK" altLang="da-DK" sz="1000" noProof="1" smtClean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-knappen nede, mens der trækkes i billedets hjørner</a:t>
              </a:r>
            </a:p>
          </p:txBody>
        </p:sp>
        <p:pic>
          <p:nvPicPr>
            <p:cNvPr id="17" name="Billede 7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0527" y="3342109"/>
              <a:ext cx="373412" cy="327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8" name="Gruppe 78"/>
            <p:cNvGrpSpPr>
              <a:grpSpLocks/>
            </p:cNvGrpSpPr>
            <p:nvPr/>
          </p:nvGrpSpPr>
          <p:grpSpPr bwMode="auto">
            <a:xfrm>
              <a:off x="5186790" y="4191100"/>
              <a:ext cx="330061" cy="379294"/>
              <a:chOff x="1018031" y="6329953"/>
              <a:chExt cx="373412" cy="429112"/>
            </a:xfrm>
          </p:grpSpPr>
          <p:pic>
            <p:nvPicPr>
              <p:cNvPr id="19" name="Billede 79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18031" y="6332311"/>
                <a:ext cx="373412" cy="4267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0" name="Rounded Rectangle 25"/>
              <p:cNvSpPr/>
              <p:nvPr/>
            </p:nvSpPr>
            <p:spPr bwMode="auto">
              <a:xfrm>
                <a:off x="1023417" y="6329953"/>
                <a:ext cx="210080" cy="172367"/>
              </a:xfrm>
              <a:prstGeom prst="roundRect">
                <a:avLst/>
              </a:prstGeom>
              <a:noFill/>
              <a:ln w="19050">
                <a:solidFill>
                  <a:srgbClr val="E31E3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da-DK" sz="2000" noProof="1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40035642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holdsside V - Mørkt billede"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dsholder til billede 10"/>
          <p:cNvSpPr>
            <a:spLocks noGrp="1"/>
          </p:cNvSpPr>
          <p:nvPr>
            <p:ph type="pic" sz="quarter" idx="14"/>
          </p:nvPr>
        </p:nvSpPr>
        <p:spPr>
          <a:xfrm>
            <a:off x="6221160" y="-6350"/>
            <a:ext cx="5970840" cy="6864350"/>
          </a:xfrm>
          <a:solidFill>
            <a:schemeClr val="tx1"/>
          </a:solidFill>
        </p:spPr>
        <p:txBody>
          <a:bodyPr tIns="79200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VIA Type Office" panose="02000503000000020004" pitchFamily="2" charset="0"/>
              <a:buNone/>
              <a:tabLst/>
              <a:defRPr sz="1800">
                <a:solidFill>
                  <a:schemeClr val="bg1"/>
                </a:solidFill>
                <a:latin typeface="VIA Type Office Light" panose="02000503000000020004" pitchFamily="2" charset="0"/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10" name="AutoShape 4"/>
          <p:cNvSpPr>
            <a:spLocks/>
          </p:cNvSpPr>
          <p:nvPr userDrawn="1"/>
        </p:nvSpPr>
        <p:spPr bwMode="gray">
          <a:xfrm>
            <a:off x="-2929002" y="584200"/>
            <a:ext cx="2823169" cy="2616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 eaLnBrk="0" hangingPunct="0">
              <a:spcBef>
                <a:spcPct val="20000"/>
              </a:spcBef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1" noProof="1" smtClean="0">
                <a:solidFill>
                  <a:schemeClr val="tx1"/>
                </a:solidFill>
                <a:latin typeface="+mn-lt"/>
                <a:cs typeface="Arial" charset="0"/>
              </a:rPr>
              <a:t>Highlight </a:t>
            </a: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linje(r)/ord i overskriften</a:t>
            </a: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 </a:t>
            </a: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ved at markere teksten </a:t>
            </a:r>
            <a:b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og vælge Overskrift-fonten</a:t>
            </a: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 </a:t>
            </a:r>
            <a: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/>
            </a:r>
            <a:b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VIA Type Office regular</a:t>
            </a: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endParaRPr lang="da-DK" altLang="da-DK" sz="1000" b="1" baseline="0" noProof="1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endParaRPr lang="da-DK" altLang="da-DK" sz="1000" b="1" baseline="0" noProof="1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endParaRPr lang="da-DK" altLang="da-DK" sz="1000" b="1" baseline="0" noProof="1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endParaRPr lang="da-DK" altLang="da-DK" sz="1000" b="1" baseline="0" noProof="1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endParaRPr lang="da-DK" altLang="da-DK" sz="1000" b="1" baseline="0" noProof="1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endParaRPr lang="da-DK" altLang="da-DK" sz="1000" b="1" baseline="0" noProof="1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endParaRPr lang="da-DK" altLang="da-DK" sz="1000" b="1" baseline="0" noProof="1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endParaRPr lang="da-DK" altLang="da-DK" sz="1000" b="1" baseline="0" noProof="1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endParaRPr lang="da-DK" altLang="da-DK" sz="1000" b="1" baseline="0" noProof="1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endParaRPr lang="da-DK" altLang="da-DK" sz="1000" b="1" baseline="0" noProof="1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/>
            </a:r>
            <a:b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Brug </a:t>
            </a:r>
            <a: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‘Forøg/Formindsk listeniveau’ </a:t>
            </a: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for at hoppe mellem niveauer </a:t>
            </a:r>
            <a:endParaRPr lang="da-DK" altLang="da-DK" sz="1000" b="0" noProof="1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pic>
        <p:nvPicPr>
          <p:cNvPr id="21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6684" y="3200301"/>
            <a:ext cx="609600" cy="20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Rounded Rectangle 43"/>
          <p:cNvSpPr/>
          <p:nvPr userDrawn="1"/>
        </p:nvSpPr>
        <p:spPr>
          <a:xfrm>
            <a:off x="-431884" y="3200302"/>
            <a:ext cx="285749" cy="206375"/>
          </a:xfrm>
          <a:prstGeom prst="round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endParaRPr lang="da-DK" sz="2400" dirty="0"/>
          </a:p>
        </p:txBody>
      </p:sp>
      <p:pic>
        <p:nvPicPr>
          <p:cNvPr id="23" name="Picture 3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8164" y="3455571"/>
            <a:ext cx="584200" cy="20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Rectangle 45"/>
          <p:cNvSpPr/>
          <p:nvPr userDrawn="1"/>
        </p:nvSpPr>
        <p:spPr>
          <a:xfrm>
            <a:off x="-436063" y="3455571"/>
            <a:ext cx="292100" cy="201612"/>
          </a:xfrm>
          <a:prstGeom prst="rect">
            <a:avLst/>
          </a:prstGeom>
          <a:solidFill>
            <a:srgbClr val="FFFFFF">
              <a:alpha val="65882"/>
            </a:srgbClr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endParaRPr lang="da-DK" sz="2400" dirty="0"/>
          </a:p>
        </p:txBody>
      </p:sp>
      <p:sp>
        <p:nvSpPr>
          <p:cNvPr id="25" name="Rounded Rectangle 46"/>
          <p:cNvSpPr/>
          <p:nvPr userDrawn="1"/>
        </p:nvSpPr>
        <p:spPr>
          <a:xfrm>
            <a:off x="-721814" y="3458746"/>
            <a:ext cx="285751" cy="206375"/>
          </a:xfrm>
          <a:prstGeom prst="round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endParaRPr lang="da-DK" sz="2400" dirty="0"/>
          </a:p>
        </p:txBody>
      </p:sp>
      <p:pic>
        <p:nvPicPr>
          <p:cNvPr id="27" name="Picture 3"/>
          <p:cNvPicPr>
            <a:picLocks noChangeAspect="1" noChangeArrowheads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042"/>
          <a:stretch/>
        </p:blipFill>
        <p:spPr bwMode="auto">
          <a:xfrm>
            <a:off x="-2160917" y="1232757"/>
            <a:ext cx="2033833" cy="502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Date Placeholder 3"/>
          <p:cNvSpPr>
            <a:spLocks noGrp="1"/>
          </p:cNvSpPr>
          <p:nvPr>
            <p:ph type="dt" sz="half" idx="10"/>
          </p:nvPr>
        </p:nvSpPr>
        <p:spPr>
          <a:xfrm>
            <a:off x="8976320" y="5920436"/>
            <a:ext cx="2448272" cy="374400"/>
          </a:xfrm>
          <a:blipFill>
            <a:blip r:embed="rId5"/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F66F1A6-DC4B-4B31-B6EE-6FB39899AFF2}" type="datetime2">
              <a:rPr lang="da-DK" smtClean="0"/>
              <a:t>27. oktober 2016</a:t>
            </a:fld>
            <a:endParaRPr lang="da-DK" dirty="0"/>
          </a:p>
        </p:txBody>
      </p:sp>
      <p:sp>
        <p:nvSpPr>
          <p:cNvPr id="29" name="Slide Number Placeholder 5"/>
          <p:cNvSpPr>
            <a:spLocks noGrp="1"/>
          </p:cNvSpPr>
          <p:nvPr>
            <p:ph type="sldNum" sz="quarter" idx="16"/>
          </p:nvPr>
        </p:nvSpPr>
        <p:spPr>
          <a:xfrm>
            <a:off x="8976321" y="5925421"/>
            <a:ext cx="2448272" cy="3744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BA07366-CB75-4AA8-9E5B-928B849F427C}" type="slidenum">
              <a:rPr lang="da-DK" smtClean="0"/>
              <a:pPr/>
              <a:t>‹#›</a:t>
            </a:fld>
            <a:endParaRPr lang="da-DK" dirty="0"/>
          </a:p>
        </p:txBody>
      </p:sp>
      <p:sp>
        <p:nvSpPr>
          <p:cNvPr id="30" name="Title 1"/>
          <p:cNvSpPr>
            <a:spLocks noGrp="1"/>
          </p:cNvSpPr>
          <p:nvPr>
            <p:ph type="title" hasCustomPrompt="1"/>
          </p:nvPr>
        </p:nvSpPr>
        <p:spPr>
          <a:xfrm>
            <a:off x="697341" y="584199"/>
            <a:ext cx="5256313" cy="1808130"/>
          </a:xfrm>
        </p:spPr>
        <p:txBody>
          <a:bodyPr/>
          <a:lstStyle>
            <a:lvl1pPr>
              <a:defRPr baseline="0"/>
            </a:lvl1pPr>
          </a:lstStyle>
          <a:p>
            <a:r>
              <a:rPr lang="da-DK" dirty="0" smtClean="0"/>
              <a:t>Overskrift</a:t>
            </a:r>
            <a:endParaRPr lang="da-DK" dirty="0"/>
          </a:p>
        </p:txBody>
      </p:sp>
      <p:sp>
        <p:nvSpPr>
          <p:cNvPr id="45" name="Text Placeholder 2"/>
          <p:cNvSpPr>
            <a:spLocks noGrp="1"/>
          </p:cNvSpPr>
          <p:nvPr>
            <p:ph type="body" sz="quarter" idx="19" hasCustomPrompt="1"/>
          </p:nvPr>
        </p:nvSpPr>
        <p:spPr>
          <a:xfrm>
            <a:off x="769940" y="2392329"/>
            <a:ext cx="5184000" cy="3448800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​"/>
              <a:defRPr lang="en-US" sz="2500" kern="1200" spc="-1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>
              <a:lnSpc>
                <a:spcPct val="89000"/>
              </a:lnSpc>
              <a:spcBef>
                <a:spcPts val="0"/>
              </a:spcBef>
              <a:buFont typeface="Arial" panose="020B0604020202020204" pitchFamily="34" charset="0"/>
              <a:buChar char="​"/>
              <a:defRPr lang="en-US" sz="1400" kern="1200" spc="-9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>
              <a:lnSpc>
                <a:spcPct val="89000"/>
              </a:lnSpc>
              <a:spcBef>
                <a:spcPts val="0"/>
              </a:spcBef>
              <a:buFont typeface="Arial" panose="020B0604020202020204" pitchFamily="34" charset="0"/>
              <a:buChar char="​"/>
              <a:defRPr lang="en-US" sz="1400" kern="1200" spc="-90" baseline="0" dirty="0" smtClean="0">
                <a:solidFill>
                  <a:schemeClr val="tx1"/>
                </a:solidFill>
                <a:latin typeface="VIA Type Office Light" panose="02000503000000020004" pitchFamily="2" charset="0"/>
                <a:ea typeface="+mn-ea"/>
                <a:cs typeface="+mn-cs"/>
              </a:defRPr>
            </a:lvl3pPr>
            <a:lvl4pPr marL="0" indent="0">
              <a:lnSpc>
                <a:spcPct val="89000"/>
              </a:lnSpc>
              <a:spcBef>
                <a:spcPts val="0"/>
              </a:spcBef>
              <a:buFont typeface="Arial" panose="020B0604020202020204" pitchFamily="34" charset="0"/>
              <a:buChar char="​"/>
              <a:defRPr lang="en-US" sz="105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>
              <a:lnSpc>
                <a:spcPct val="89000"/>
              </a:lnSpc>
              <a:spcBef>
                <a:spcPts val="0"/>
              </a:spcBef>
              <a:buFont typeface="Arial" panose="020B0604020202020204" pitchFamily="34" charset="0"/>
              <a:buChar char="​"/>
              <a:defRPr lang="da-DK" sz="1050" kern="1200" dirty="0">
                <a:solidFill>
                  <a:schemeClr val="tx1"/>
                </a:solidFill>
                <a:latin typeface="VIA Type Office Light" panose="02000503000000020004" pitchFamily="2" charset="0"/>
                <a:ea typeface="+mn-ea"/>
                <a:cs typeface="+mn-cs"/>
              </a:defRPr>
            </a:lvl5pPr>
          </a:lstStyle>
          <a:p>
            <a:pPr lvl="0"/>
            <a:r>
              <a:rPr lang="da-DK" dirty="0" smtClean="0"/>
              <a:t>Første niveau tekst </a:t>
            </a:r>
            <a:r>
              <a:rPr lang="da-DK" dirty="0" err="1" smtClean="0"/>
              <a:t>regular</a:t>
            </a:r>
            <a:r>
              <a:rPr lang="da-DK" dirty="0" smtClean="0"/>
              <a:t>, brug forøg/formindsk listeniveau for at hoppe mellem niveauerne</a:t>
            </a:r>
          </a:p>
          <a:p>
            <a:pPr lvl="1"/>
            <a:r>
              <a:rPr lang="en-US" dirty="0" smtClean="0"/>
              <a:t>H5 Regular</a:t>
            </a:r>
          </a:p>
          <a:p>
            <a:pPr lvl="2"/>
            <a:r>
              <a:rPr lang="en-US" dirty="0" smtClean="0"/>
              <a:t>H5 Light</a:t>
            </a:r>
          </a:p>
          <a:p>
            <a:pPr lvl="3"/>
            <a:r>
              <a:rPr lang="en-US" dirty="0" smtClean="0"/>
              <a:t>H6 Regular</a:t>
            </a:r>
          </a:p>
          <a:p>
            <a:pPr lvl="4"/>
            <a:r>
              <a:rPr lang="en-US" dirty="0" smtClean="0"/>
              <a:t>H6 Light</a:t>
            </a:r>
            <a:endParaRPr lang="da-DK" dirty="0"/>
          </a:p>
        </p:txBody>
      </p:sp>
      <p:grpSp>
        <p:nvGrpSpPr>
          <p:cNvPr id="31" name="Gruppe 30"/>
          <p:cNvGrpSpPr/>
          <p:nvPr userDrawn="1"/>
        </p:nvGrpSpPr>
        <p:grpSpPr>
          <a:xfrm>
            <a:off x="-3014960" y="3657183"/>
            <a:ext cx="2864223" cy="3180414"/>
            <a:chOff x="-2261220" y="2628888"/>
            <a:chExt cx="2148167" cy="3180414"/>
          </a:xfrm>
        </p:grpSpPr>
        <p:pic>
          <p:nvPicPr>
            <p:cNvPr id="32" name="Picture 2"/>
            <p:cNvPicPr>
              <a:picLocks noChangeAspect="1" noChangeArrowheads="1"/>
            </p:cNvPicPr>
            <p:nvPr userDrawn="1"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261220" y="3506000"/>
              <a:ext cx="2131203" cy="20485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33" name="TextBox 11"/>
            <p:cNvSpPr txBox="1"/>
            <p:nvPr userDrawn="1"/>
          </p:nvSpPr>
          <p:spPr>
            <a:xfrm>
              <a:off x="-1944724" y="2628888"/>
              <a:ext cx="1824090" cy="8463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>
              <a:spAutoFit/>
            </a:bodyPr>
            <a:lstStyle/>
            <a:p>
              <a:pPr algn="r">
                <a:spcBef>
                  <a:spcPts val="600"/>
                </a:spcBef>
                <a:defRPr/>
              </a:pPr>
              <a:r>
                <a:rPr lang="da-DK" sz="1000" b="1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Skift baggrundsfarve</a:t>
              </a:r>
              <a:br>
                <a:rPr lang="da-DK" sz="1000" b="1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</a:br>
              <a:r>
                <a:rPr lang="da-DK" sz="1000" b="1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1. </a:t>
              </a:r>
              <a:r>
                <a:rPr lang="da-DK" sz="1000" b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K</a:t>
              </a:r>
              <a:r>
                <a:rPr lang="da-DK" sz="100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lik udenfor diaset,</a:t>
              </a:r>
              <a:r>
                <a:rPr lang="da-DK" sz="1000" baseline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 vælg </a:t>
              </a:r>
              <a:r>
                <a:rPr lang="da-DK" sz="1000" b="1" baseline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Formater baggrund </a:t>
              </a:r>
            </a:p>
            <a:p>
              <a:pPr algn="r">
                <a:spcBef>
                  <a:spcPts val="600"/>
                </a:spcBef>
                <a:defRPr/>
              </a:pPr>
              <a:r>
                <a:rPr lang="da-DK" sz="1000" b="1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2. </a:t>
              </a:r>
              <a:r>
                <a:rPr lang="da-DK" sz="1000" b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Vælg</a:t>
              </a:r>
              <a:r>
                <a:rPr lang="da-DK" sz="1000" b="1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 ‘Massiv udfyldning’</a:t>
              </a:r>
              <a:r>
                <a:rPr lang="da-DK" sz="1000" b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 og vælg farve</a:t>
              </a:r>
              <a:r>
                <a:rPr lang="da-DK" sz="1000" b="0" baseline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 fra VIAs farvepalette</a:t>
              </a:r>
            </a:p>
          </p:txBody>
        </p:sp>
        <p:grpSp>
          <p:nvGrpSpPr>
            <p:cNvPr id="34" name="Gruppe 33"/>
            <p:cNvGrpSpPr/>
            <p:nvPr userDrawn="1"/>
          </p:nvGrpSpPr>
          <p:grpSpPr>
            <a:xfrm>
              <a:off x="-1426464" y="4317211"/>
              <a:ext cx="1313411" cy="1492091"/>
              <a:chOff x="-1426464" y="4279878"/>
              <a:chExt cx="1313411" cy="1492091"/>
            </a:xfrm>
          </p:grpSpPr>
          <p:pic>
            <p:nvPicPr>
              <p:cNvPr id="35" name="Picture 2"/>
              <p:cNvPicPr>
                <a:picLocks noChangeAspect="1" noChangeArrowheads="1"/>
              </p:cNvPicPr>
              <p:nvPr userDrawn="1"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1394252" y="4279878"/>
                <a:ext cx="1264235" cy="149209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  <p:cxnSp>
            <p:nvCxnSpPr>
              <p:cNvPr id="36" name="Lige forbindelse 35"/>
              <p:cNvCxnSpPr/>
              <p:nvPr userDrawn="1"/>
            </p:nvCxnSpPr>
            <p:spPr>
              <a:xfrm>
                <a:off x="-1426464" y="5486400"/>
                <a:ext cx="1313411" cy="129679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Lige forbindelse 36"/>
              <p:cNvCxnSpPr/>
              <p:nvPr userDrawn="1"/>
            </p:nvCxnSpPr>
            <p:spPr>
              <a:xfrm flipV="1">
                <a:off x="-1426464" y="5486400"/>
                <a:ext cx="1306761" cy="13633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8" name="Rektangel 37"/>
              <p:cNvSpPr/>
              <p:nvPr userDrawn="1"/>
            </p:nvSpPr>
            <p:spPr>
              <a:xfrm>
                <a:off x="-1124764" y="4855860"/>
                <a:ext cx="105385" cy="108012"/>
              </a:xfrm>
              <a:prstGeom prst="rect">
                <a:avLst/>
              </a:prstGeom>
              <a:noFill/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a-DK" sz="1800" dirty="0"/>
              </a:p>
            </p:txBody>
          </p:sp>
        </p:grpSp>
      </p:grpSp>
      <p:sp>
        <p:nvSpPr>
          <p:cNvPr id="39" name="Tekstboks 38"/>
          <p:cNvSpPr txBox="1"/>
          <p:nvPr userDrawn="1"/>
        </p:nvSpPr>
        <p:spPr>
          <a:xfrm>
            <a:off x="-3185352" y="5918968"/>
            <a:ext cx="1283400" cy="534368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square" lIns="0" tIns="36000" rIns="36000" bIns="36000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1000" b="0" i="0" u="none" strike="noStrike" kern="1200" cap="none" spc="0" normalizeH="0" baseline="0" noProof="1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cs typeface="Arial" panose="020B0604020202020204" pitchFamily="34" charset="0"/>
              </a:rPr>
              <a:t>Den lyse grå baggrundsfarve </a:t>
            </a:r>
            <a:br>
              <a:rPr kumimoji="0" lang="da-DK" sz="1000" b="0" i="0" u="none" strike="noStrike" kern="1200" cap="none" spc="0" normalizeH="0" baseline="0" noProof="1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cs typeface="Arial" panose="020B0604020202020204" pitchFamily="34" charset="0"/>
              </a:rPr>
            </a:br>
            <a:r>
              <a:rPr kumimoji="0" lang="da-DK" sz="1000" b="0" i="0" u="none" strike="noStrike" kern="1200" cap="none" spc="0" normalizeH="0" baseline="0" noProof="1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cs typeface="Arial" panose="020B0604020202020204" pitchFamily="34" charset="0"/>
              </a:rPr>
              <a:t>er highlightet </a:t>
            </a:r>
            <a:endParaRPr kumimoji="0" lang="da-DK" sz="1000" b="1" i="0" u="none" strike="noStrike" kern="1200" cap="none" spc="0" normalizeH="0" baseline="0" noProof="1" smtClean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+mn-lt"/>
              <a:cs typeface="Arial" panose="020B0604020202020204" pitchFamily="34" charset="0"/>
            </a:endParaRPr>
          </a:p>
        </p:txBody>
      </p:sp>
      <p:sp>
        <p:nvSpPr>
          <p:cNvPr id="40" name="Rektangel 39"/>
          <p:cNvSpPr/>
          <p:nvPr userDrawn="1"/>
        </p:nvSpPr>
        <p:spPr>
          <a:xfrm>
            <a:off x="-1359172" y="5918968"/>
            <a:ext cx="1185816" cy="110532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 dirty="0"/>
          </a:p>
        </p:txBody>
      </p:sp>
      <p:cxnSp>
        <p:nvCxnSpPr>
          <p:cNvPr id="41" name="Lige forbindelse 40"/>
          <p:cNvCxnSpPr>
            <a:endCxn id="40" idx="0"/>
          </p:cNvCxnSpPr>
          <p:nvPr userDrawn="1"/>
        </p:nvCxnSpPr>
        <p:spPr>
          <a:xfrm>
            <a:off x="-960784" y="4503570"/>
            <a:ext cx="194520" cy="141539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 Placeholder 16"/>
          <p:cNvSpPr>
            <a:spLocks noGrp="1"/>
          </p:cNvSpPr>
          <p:nvPr>
            <p:ph type="body" sz="quarter" idx="17"/>
          </p:nvPr>
        </p:nvSpPr>
        <p:spPr>
          <a:xfrm>
            <a:off x="768000" y="5922000"/>
            <a:ext cx="2448000" cy="374400"/>
          </a:xfrm>
          <a:blipFill>
            <a:blip r:embed="rId8"/>
            <a:stretch>
              <a:fillRect/>
            </a:stretch>
          </a:blipFill>
        </p:spPr>
        <p:txBody>
          <a:bodyPr tIns="0">
            <a:normAutofit/>
          </a:bodyPr>
          <a:lstStyle>
            <a:lvl1pPr>
              <a:defRPr sz="100"/>
            </a:lvl1pPr>
          </a:lstStyle>
          <a:p>
            <a:pPr lvl="0"/>
            <a:r>
              <a:rPr lang="en-US" noProof="1" smtClean="0"/>
              <a:t>Click to edit Master text styles</a:t>
            </a:r>
          </a:p>
        </p:txBody>
      </p:sp>
      <p:sp>
        <p:nvSpPr>
          <p:cNvPr id="43" name="AutoShape 4"/>
          <p:cNvSpPr>
            <a:spLocks/>
          </p:cNvSpPr>
          <p:nvPr userDrawn="1"/>
        </p:nvSpPr>
        <p:spPr bwMode="gray">
          <a:xfrm>
            <a:off x="-2929002" y="584200"/>
            <a:ext cx="2823169" cy="21544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 eaLnBrk="0" hangingPunct="0">
              <a:spcBef>
                <a:spcPct val="20000"/>
              </a:spcBef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1" noProof="1" smtClean="0">
                <a:solidFill>
                  <a:schemeClr val="tx1"/>
                </a:solidFill>
                <a:latin typeface="+mn-lt"/>
                <a:cs typeface="Arial" charset="0"/>
              </a:rPr>
              <a:t>  </a:t>
            </a: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endParaRPr lang="da-DK" altLang="da-DK" sz="1000" b="1" baseline="0" noProof="1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endParaRPr lang="da-DK" altLang="da-DK" sz="1000" b="1" baseline="0" noProof="1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endParaRPr lang="da-DK" altLang="da-DK" sz="1000" b="1" baseline="0" noProof="1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endParaRPr lang="da-DK" altLang="da-DK" sz="1000" b="1" baseline="0" noProof="1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endParaRPr lang="da-DK" altLang="da-DK" sz="1000" b="1" baseline="0" noProof="1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endParaRPr lang="da-DK" altLang="da-DK" sz="1000" b="1" baseline="0" noProof="1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endParaRPr lang="da-DK" altLang="da-DK" sz="1000" b="1" baseline="0" noProof="1" smtClean="0">
              <a:solidFill>
                <a:schemeClr val="tx1"/>
              </a:solidFill>
              <a:latin typeface="+mn-lt"/>
              <a:cs typeface="Arial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Typografier</a:t>
            </a: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1. Niveau = Regular 25 pkt</a:t>
            </a: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2. Niveau = Regular 14 pkt</a:t>
            </a:r>
            <a:b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3. Niveau = </a:t>
            </a: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Light 14 pkt</a:t>
            </a:r>
            <a:b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4. Niveau = Regular 10,5 pkt</a:t>
            </a:r>
            <a:b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5. Niveau = Light 10,5 pkt</a:t>
            </a:r>
            <a:endParaRPr lang="da-DK" altLang="da-DK" sz="1000" b="0" noProof="1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grpSp>
        <p:nvGrpSpPr>
          <p:cNvPr id="44" name="Gruppe 75"/>
          <p:cNvGrpSpPr>
            <a:grpSpLocks/>
          </p:cNvGrpSpPr>
          <p:nvPr userDrawn="1"/>
        </p:nvGrpSpPr>
        <p:grpSpPr bwMode="auto">
          <a:xfrm>
            <a:off x="12352867" y="1546869"/>
            <a:ext cx="2713567" cy="3053620"/>
            <a:chOff x="5186790" y="1517655"/>
            <a:chExt cx="2034660" cy="3052739"/>
          </a:xfrm>
        </p:grpSpPr>
        <p:sp>
          <p:nvSpPr>
            <p:cNvPr id="51" name="TextBox 12"/>
            <p:cNvSpPr txBox="1">
              <a:spLocks noChangeArrowheads="1"/>
            </p:cNvSpPr>
            <p:nvPr/>
          </p:nvSpPr>
          <p:spPr bwMode="auto">
            <a:xfrm>
              <a:off x="5189964" y="1517655"/>
              <a:ext cx="2031486" cy="25127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da-DK" sz="1000" b="1" noProof="1" smtClean="0">
                  <a:solidFill>
                    <a:schemeClr val="tx1"/>
                  </a:solidFill>
                  <a:latin typeface="+mn-lt"/>
                </a:rPr>
                <a:t>Indsæt billede</a:t>
              </a:r>
            </a:p>
            <a:p>
              <a:pPr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1000" b="1" noProof="1" smtClean="0">
                  <a:solidFill>
                    <a:schemeClr val="tx1"/>
                  </a:solidFill>
                  <a:latin typeface="+mn-lt"/>
                </a:rPr>
                <a:t>1.</a:t>
              </a:r>
              <a:r>
                <a:rPr lang="da-DK" sz="1000" noProof="1" smtClean="0">
                  <a:solidFill>
                    <a:schemeClr val="tx1"/>
                  </a:solidFill>
                  <a:latin typeface="+mn-lt"/>
                </a:rPr>
                <a:t> Klik på det lille billede-indsættelsesikon i midten</a:t>
              </a:r>
            </a:p>
            <a:p>
              <a:pPr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1000" noProof="1" smtClean="0">
                  <a:solidFill>
                    <a:schemeClr val="tx1"/>
                  </a:solidFill>
                  <a:latin typeface="+mn-lt"/>
                </a:rPr>
                <a:t>af pladsholderen</a:t>
              </a:r>
            </a:p>
            <a:p>
              <a:pPr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1000" b="1" noProof="1" smtClean="0">
                  <a:solidFill>
                    <a:schemeClr val="tx1"/>
                  </a:solidFill>
                  <a:latin typeface="+mn-lt"/>
                </a:rPr>
                <a:t>2. </a:t>
              </a:r>
              <a:r>
                <a:rPr lang="da-DK" sz="1000" noProof="1" smtClean="0">
                  <a:solidFill>
                    <a:schemeClr val="tx1"/>
                  </a:solidFill>
                  <a:latin typeface="+mn-lt"/>
                </a:rPr>
                <a:t>Indsæt det ønskede billede</a:t>
              </a:r>
            </a:p>
            <a:p>
              <a:pPr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sz="1000" noProof="1" smtClean="0">
                <a:solidFill>
                  <a:schemeClr val="tx1"/>
                </a:solidFill>
                <a:latin typeface="+mn-lt"/>
              </a:endParaRPr>
            </a:p>
            <a:p>
              <a:pPr marL="0" marR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40"/>
                </a:spcAft>
                <a:buClrTx/>
                <a:buSzTx/>
                <a:buFontTx/>
                <a:buNone/>
                <a:tabLst/>
                <a:defRPr/>
              </a:pPr>
              <a:r>
                <a:rPr lang="da-DK" sz="1000" b="1" dirty="0" smtClean="0">
                  <a:latin typeface="+mn-lt"/>
                </a:rPr>
                <a:t>Ændre billedets størrelse/fokus</a:t>
              </a:r>
            </a:p>
            <a:p>
              <a:pPr eaLnBrk="1" hangingPunct="1">
                <a:spcBef>
                  <a:spcPts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sz="1000" b="1" noProof="1" smtClean="0">
                  <a:solidFill>
                    <a:schemeClr val="tx1"/>
                  </a:solidFill>
                  <a:latin typeface="+mn-lt"/>
                </a:rPr>
                <a:t>1. </a:t>
              </a:r>
              <a:r>
                <a:rPr lang="da-DK" sz="1000" dirty="0" smtClean="0">
                  <a:latin typeface="+mn-lt"/>
                </a:rPr>
                <a:t>Marker billedet og vælg funktionen </a:t>
              </a:r>
              <a:r>
                <a:rPr lang="da-DK" sz="1000" b="1" dirty="0" smtClean="0">
                  <a:latin typeface="+mn-lt"/>
                </a:rPr>
                <a:t>Beskær</a:t>
              </a:r>
              <a:r>
                <a:rPr lang="da-DK" sz="1000" dirty="0" smtClean="0">
                  <a:latin typeface="+mn-lt"/>
                </a:rPr>
                <a:t> og herefter </a:t>
              </a:r>
              <a:r>
                <a:rPr lang="da-DK" sz="1000" b="1" dirty="0" smtClean="0">
                  <a:latin typeface="+mn-lt"/>
                </a:rPr>
                <a:t>Fyld. </a:t>
              </a:r>
              <a:r>
                <a:rPr lang="da-DK" sz="1000" dirty="0" smtClean="0">
                  <a:latin typeface="+mn-lt"/>
                </a:rPr>
                <a:t>Træk i billedet, så du får det ønskede udsnit ind i billedrammen</a:t>
              </a:r>
              <a:endParaRPr lang="da-DK" altLang="da-DK" sz="1000" b="1" noProof="1" smtClean="0">
                <a:solidFill>
                  <a:schemeClr val="tx1"/>
                </a:solidFill>
                <a:latin typeface="+mn-lt"/>
                <a:cs typeface="Arial" pitchFamily="34" charset="0"/>
              </a:endParaRPr>
            </a:p>
            <a:p>
              <a:pPr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altLang="da-DK" sz="1000" b="1" noProof="1" smtClean="0">
                <a:solidFill>
                  <a:schemeClr val="tx1"/>
                </a:solidFill>
                <a:latin typeface="+mn-lt"/>
                <a:cs typeface="Arial" pitchFamily="34" charset="0"/>
              </a:endParaRPr>
            </a:p>
            <a:p>
              <a:pPr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endParaRPr lang="da-DK" altLang="da-DK" sz="1000" b="1" noProof="1" smtClean="0">
                <a:solidFill>
                  <a:schemeClr val="tx1"/>
                </a:solidFill>
                <a:latin typeface="+mn-lt"/>
                <a:cs typeface="Arial" pitchFamily="34" charset="0"/>
              </a:endParaRPr>
            </a:p>
            <a:p>
              <a:pPr eaLnBrk="1" hangingPunct="1">
                <a:spcBef>
                  <a:spcPct val="0"/>
                </a:spcBef>
                <a:spcAft>
                  <a:spcPts val="240"/>
                </a:spcAft>
                <a:buFontTx/>
                <a:buNone/>
                <a:defRPr/>
              </a:pPr>
              <a:r>
                <a:rPr lang="da-DK" altLang="da-DK" sz="1000" b="1" noProof="1" smtClean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2. </a:t>
              </a:r>
              <a:r>
                <a:rPr lang="da-DK" altLang="da-DK" sz="1000" noProof="1" smtClean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Ønsker du at skalere billedet, så hold </a:t>
              </a:r>
              <a:r>
                <a:rPr lang="da-DK" altLang="da-DK" sz="1000" b="1" noProof="1" smtClean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SHIFT</a:t>
              </a:r>
              <a:r>
                <a:rPr lang="da-DK" altLang="da-DK" sz="1000" noProof="1" smtClean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-knappen nede, mens der trækkes i billedets hjørner</a:t>
              </a:r>
            </a:p>
          </p:txBody>
        </p:sp>
        <p:pic>
          <p:nvPicPr>
            <p:cNvPr id="52" name="Billede 77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0527" y="3342109"/>
              <a:ext cx="373412" cy="327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53" name="Gruppe 78"/>
            <p:cNvGrpSpPr>
              <a:grpSpLocks/>
            </p:cNvGrpSpPr>
            <p:nvPr/>
          </p:nvGrpSpPr>
          <p:grpSpPr bwMode="auto">
            <a:xfrm>
              <a:off x="5186790" y="4191100"/>
              <a:ext cx="330061" cy="379294"/>
              <a:chOff x="1018031" y="6329953"/>
              <a:chExt cx="373412" cy="429112"/>
            </a:xfrm>
          </p:grpSpPr>
          <p:pic>
            <p:nvPicPr>
              <p:cNvPr id="54" name="Billede 79"/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18031" y="6332311"/>
                <a:ext cx="373412" cy="4267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5" name="Rounded Rectangle 25"/>
              <p:cNvSpPr/>
              <p:nvPr/>
            </p:nvSpPr>
            <p:spPr bwMode="auto">
              <a:xfrm>
                <a:off x="1023417" y="6329953"/>
                <a:ext cx="210080" cy="172367"/>
              </a:xfrm>
              <a:prstGeom prst="roundRect">
                <a:avLst/>
              </a:prstGeom>
              <a:noFill/>
              <a:ln w="19050">
                <a:solidFill>
                  <a:srgbClr val="E31E3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da-DK" sz="2000" noProof="1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4111209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holdsside VI - tekst/citat"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E2FBC-C712-4BEB-9297-798EA1A0CAE6}" type="datetime2">
              <a:rPr lang="da-DK" smtClean="0"/>
              <a:t>27. oktober 2016</a:t>
            </a:fld>
            <a:endParaRPr lang="da-DK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A07366-CB75-4AA8-9E5B-928B849F427C}" type="slidenum">
              <a:rPr lang="da-DK" smtClean="0"/>
              <a:pPr/>
              <a:t>‹#›</a:t>
            </a:fld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4" name="Text Placeholder 2"/>
          <p:cNvSpPr>
            <a:spLocks noGrp="1"/>
          </p:cNvSpPr>
          <p:nvPr>
            <p:ph type="body" sz="quarter" idx="19" hasCustomPrompt="1"/>
          </p:nvPr>
        </p:nvSpPr>
        <p:spPr>
          <a:xfrm>
            <a:off x="769940" y="584199"/>
            <a:ext cx="5183715" cy="5259600"/>
          </a:xfrm>
        </p:spPr>
        <p:txBody>
          <a:bodyPr tIns="36000"/>
          <a:lstStyle>
            <a:lvl1pPr marL="0" indent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​"/>
              <a:defRPr lang="en-US" sz="1800" kern="1200" spc="-9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>
              <a:lnSpc>
                <a:spcPct val="89000"/>
              </a:lnSpc>
              <a:spcBef>
                <a:spcPts val="0"/>
              </a:spcBef>
              <a:buFont typeface="Arial" panose="020B0604020202020204" pitchFamily="34" charset="0"/>
              <a:buChar char="​"/>
              <a:defRPr lang="en-US" sz="1400" kern="1200" spc="-9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>
              <a:lnSpc>
                <a:spcPct val="89000"/>
              </a:lnSpc>
              <a:spcBef>
                <a:spcPts val="0"/>
              </a:spcBef>
              <a:buFont typeface="Arial" panose="020B0604020202020204" pitchFamily="34" charset="0"/>
              <a:buChar char="​"/>
              <a:defRPr lang="en-US" sz="1400" kern="1200" spc="-90" baseline="0" dirty="0" smtClean="0">
                <a:solidFill>
                  <a:schemeClr val="tx1"/>
                </a:solidFill>
                <a:latin typeface="VIA Type Office Light" panose="02000503000000020004" pitchFamily="2" charset="0"/>
                <a:ea typeface="+mn-ea"/>
                <a:cs typeface="+mn-cs"/>
              </a:defRPr>
            </a:lvl3pPr>
            <a:lvl4pPr marL="0" indent="0">
              <a:lnSpc>
                <a:spcPct val="89000"/>
              </a:lnSpc>
              <a:spcBef>
                <a:spcPts val="0"/>
              </a:spcBef>
              <a:buFont typeface="Arial" panose="020B0604020202020204" pitchFamily="34" charset="0"/>
              <a:buChar char="​"/>
              <a:defRPr lang="en-US" sz="105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>
              <a:lnSpc>
                <a:spcPct val="89000"/>
              </a:lnSpc>
              <a:spcBef>
                <a:spcPts val="0"/>
              </a:spcBef>
              <a:buFont typeface="Arial" panose="020B0604020202020204" pitchFamily="34" charset="0"/>
              <a:buChar char="​"/>
              <a:defRPr lang="da-DK" sz="1050" kern="1200" dirty="0">
                <a:solidFill>
                  <a:schemeClr val="tx1"/>
                </a:solidFill>
                <a:latin typeface="VIA Type Office Light" panose="02000503000000020004" pitchFamily="2" charset="0"/>
                <a:ea typeface="+mn-ea"/>
                <a:cs typeface="+mn-cs"/>
              </a:defRPr>
            </a:lvl5pPr>
          </a:lstStyle>
          <a:p>
            <a:pPr lvl="0"/>
            <a:r>
              <a:rPr lang="da-DK" dirty="0" smtClean="0"/>
              <a:t>Første niveau tekst </a:t>
            </a:r>
            <a:r>
              <a:rPr lang="da-DK" dirty="0" err="1" smtClean="0"/>
              <a:t>regular</a:t>
            </a:r>
            <a:r>
              <a:rPr lang="da-DK" dirty="0" smtClean="0"/>
              <a:t>, brug forøg/formindsk listeniveau for at hoppe mellem niveauerne</a:t>
            </a:r>
          </a:p>
          <a:p>
            <a:pPr lvl="1"/>
            <a:r>
              <a:rPr lang="en-US" dirty="0" smtClean="0"/>
              <a:t>H5 Regular</a:t>
            </a:r>
          </a:p>
          <a:p>
            <a:pPr lvl="2"/>
            <a:r>
              <a:rPr lang="en-US" dirty="0" smtClean="0"/>
              <a:t>H5 Light</a:t>
            </a:r>
          </a:p>
          <a:p>
            <a:pPr lvl="3"/>
            <a:r>
              <a:rPr lang="en-US" dirty="0" smtClean="0"/>
              <a:t>H6 Regular</a:t>
            </a:r>
          </a:p>
          <a:p>
            <a:pPr lvl="4"/>
            <a:r>
              <a:rPr lang="en-US" dirty="0" smtClean="0"/>
              <a:t>H6 Light</a:t>
            </a:r>
            <a:endParaRPr lang="da-DK" dirty="0"/>
          </a:p>
        </p:txBody>
      </p:sp>
      <p:sp>
        <p:nvSpPr>
          <p:cNvPr id="13" name="AutoShape 4"/>
          <p:cNvSpPr>
            <a:spLocks/>
          </p:cNvSpPr>
          <p:nvPr userDrawn="1"/>
        </p:nvSpPr>
        <p:spPr bwMode="gray">
          <a:xfrm>
            <a:off x="12336694" y="584200"/>
            <a:ext cx="2823169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 eaLnBrk="0" hangingPunct="0">
              <a:spcBef>
                <a:spcPct val="20000"/>
              </a:spcBef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1" noProof="1" smtClean="0">
                <a:solidFill>
                  <a:schemeClr val="tx1"/>
                </a:solidFill>
                <a:latin typeface="+mn-lt"/>
                <a:cs typeface="Arial" charset="0"/>
              </a:rPr>
              <a:t>Highlight </a:t>
            </a: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linje(r)/ord i overskriften</a:t>
            </a: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 </a:t>
            </a: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ved at markere teksten </a:t>
            </a:r>
            <a:b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og vælge Overskrift-fonten</a:t>
            </a: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 </a:t>
            </a:r>
            <a: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/>
            </a:r>
            <a:b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VIA Type Office regular</a:t>
            </a:r>
          </a:p>
        </p:txBody>
      </p:sp>
      <p:grpSp>
        <p:nvGrpSpPr>
          <p:cNvPr id="7" name="Gruppe 6"/>
          <p:cNvGrpSpPr/>
          <p:nvPr userDrawn="1"/>
        </p:nvGrpSpPr>
        <p:grpSpPr>
          <a:xfrm>
            <a:off x="-736684" y="1507530"/>
            <a:ext cx="609600" cy="464820"/>
            <a:chOff x="-552513" y="3200301"/>
            <a:chExt cx="457200" cy="464820"/>
          </a:xfrm>
        </p:grpSpPr>
        <p:pic>
          <p:nvPicPr>
            <p:cNvPr id="22" name="Picture 2"/>
            <p:cNvPicPr>
              <a:picLocks noChangeAspect="1" noChangeArrowheads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52513" y="3200301"/>
              <a:ext cx="457200" cy="209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3" name="Rounded Rectangle 43"/>
            <p:cNvSpPr/>
            <p:nvPr userDrawn="1"/>
          </p:nvSpPr>
          <p:spPr>
            <a:xfrm>
              <a:off x="-323913" y="3200301"/>
              <a:ext cx="214312" cy="206375"/>
            </a:xfrm>
            <a:prstGeom prst="roundRect">
              <a:avLst/>
            </a:prstGeom>
            <a:noFill/>
            <a:ln w="127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endParaRPr lang="da-DK" sz="2400" dirty="0"/>
            </a:p>
          </p:txBody>
        </p:sp>
        <p:pic>
          <p:nvPicPr>
            <p:cNvPr id="24" name="Picture 3"/>
            <p:cNvPicPr>
              <a:picLocks noChangeAspect="1" noChangeArrowheads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46123" y="3455571"/>
              <a:ext cx="438150" cy="209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5" name="Rectangle 45"/>
            <p:cNvSpPr/>
            <p:nvPr userDrawn="1"/>
          </p:nvSpPr>
          <p:spPr>
            <a:xfrm>
              <a:off x="-327048" y="3455571"/>
              <a:ext cx="219075" cy="201612"/>
            </a:xfrm>
            <a:prstGeom prst="rect">
              <a:avLst/>
            </a:prstGeom>
            <a:solidFill>
              <a:srgbClr val="FFFFFF">
                <a:alpha val="65882"/>
              </a:srgbClr>
            </a:soli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endParaRPr lang="da-DK" sz="2400" dirty="0"/>
            </a:p>
          </p:txBody>
        </p:sp>
        <p:sp>
          <p:nvSpPr>
            <p:cNvPr id="26" name="Rounded Rectangle 46"/>
            <p:cNvSpPr/>
            <p:nvPr userDrawn="1"/>
          </p:nvSpPr>
          <p:spPr>
            <a:xfrm>
              <a:off x="-541361" y="3458746"/>
              <a:ext cx="214313" cy="206375"/>
            </a:xfrm>
            <a:prstGeom prst="roundRect">
              <a:avLst/>
            </a:prstGeom>
            <a:noFill/>
            <a:ln w="127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endParaRPr lang="da-DK" sz="2400" dirty="0"/>
            </a:p>
          </p:txBody>
        </p:sp>
      </p:grpSp>
      <p:sp>
        <p:nvSpPr>
          <p:cNvPr id="28" name="Title 1"/>
          <p:cNvSpPr>
            <a:spLocks noGrp="1"/>
          </p:cNvSpPr>
          <p:nvPr>
            <p:ph type="title" hasCustomPrompt="1"/>
          </p:nvPr>
        </p:nvSpPr>
        <p:spPr>
          <a:xfrm>
            <a:off x="6175225" y="584199"/>
            <a:ext cx="5249368" cy="3672893"/>
          </a:xfrm>
        </p:spPr>
        <p:txBody>
          <a:bodyPr/>
          <a:lstStyle>
            <a:lvl1pPr>
              <a:defRPr baseline="0"/>
            </a:lvl1pPr>
          </a:lstStyle>
          <a:p>
            <a:r>
              <a:rPr lang="da-DK" dirty="0" smtClean="0"/>
              <a:t>Overskrift i flere linjer</a:t>
            </a:r>
            <a:endParaRPr lang="da-DK" dirty="0"/>
          </a:p>
        </p:txBody>
      </p:sp>
      <p:pic>
        <p:nvPicPr>
          <p:cNvPr id="29" name="Picture 3"/>
          <p:cNvPicPr>
            <a:picLocks noChangeAspect="1" noChangeArrowheads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042"/>
          <a:stretch/>
        </p:blipFill>
        <p:spPr bwMode="auto">
          <a:xfrm>
            <a:off x="12336694" y="1232757"/>
            <a:ext cx="2033833" cy="502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AutoShape 4"/>
          <p:cNvSpPr>
            <a:spLocks/>
          </p:cNvSpPr>
          <p:nvPr userDrawn="1"/>
        </p:nvSpPr>
        <p:spPr bwMode="gray">
          <a:xfrm>
            <a:off x="-2929002" y="584200"/>
            <a:ext cx="2823169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 eaLnBrk="0" hangingPunct="0">
              <a:spcBef>
                <a:spcPct val="20000"/>
              </a:spcBef>
              <a:buChar char="•"/>
              <a:tabLst>
                <a:tab pos="1778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 eaLnBrk="0" hangingPunct="0">
              <a:spcBef>
                <a:spcPct val="20000"/>
              </a:spcBef>
              <a:buChar char="–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 eaLnBrk="0" hangingPunct="0">
              <a:spcBef>
                <a:spcPct val="20000"/>
              </a:spcBef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78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Typografier</a:t>
            </a: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1. Niveau = Regular 18 pkt</a:t>
            </a:r>
          </a:p>
          <a:p>
            <a:pPr algn="r" eaLnBrk="1" hangingPunct="1">
              <a:spcBef>
                <a:spcPct val="0"/>
              </a:spcBef>
              <a:buFontTx/>
              <a:buNone/>
              <a:defRPr/>
            </a:pPr>
            <a: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  <a:t>2. Niveau = Regular 14 pkt</a:t>
            </a:r>
            <a:br>
              <a:rPr lang="da-DK" altLang="da-DK" sz="1000" b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/>
            </a:r>
            <a:b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</a:b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Brug </a:t>
            </a:r>
            <a:r>
              <a:rPr lang="da-DK" altLang="da-DK" sz="1000" b="1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‘Forøg/Formindsk listeniveau’ </a:t>
            </a:r>
            <a:r>
              <a:rPr lang="da-DK" altLang="da-DK" sz="1000" b="0" baseline="0" noProof="1" smtClean="0">
                <a:solidFill>
                  <a:schemeClr val="tx1"/>
                </a:solidFill>
                <a:latin typeface="+mn-lt"/>
                <a:cs typeface="Arial" charset="0"/>
              </a:rPr>
              <a:t>for at hoppe mellem niveauer </a:t>
            </a:r>
            <a:endParaRPr lang="da-DK" altLang="da-DK" sz="1000" b="0" noProof="1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grpSp>
        <p:nvGrpSpPr>
          <p:cNvPr id="31" name="Gruppe 30"/>
          <p:cNvGrpSpPr/>
          <p:nvPr userDrawn="1"/>
        </p:nvGrpSpPr>
        <p:grpSpPr>
          <a:xfrm>
            <a:off x="-3014960" y="3657183"/>
            <a:ext cx="2864223" cy="3180414"/>
            <a:chOff x="-2261220" y="2628888"/>
            <a:chExt cx="2148167" cy="3180414"/>
          </a:xfrm>
        </p:grpSpPr>
        <p:pic>
          <p:nvPicPr>
            <p:cNvPr id="32" name="Picture 2"/>
            <p:cNvPicPr>
              <a:picLocks noChangeAspect="1" noChangeArrowheads="1"/>
            </p:cNvPicPr>
            <p:nvPr userDrawn="1"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261220" y="3506000"/>
              <a:ext cx="2131203" cy="20485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33" name="TextBox 11"/>
            <p:cNvSpPr txBox="1"/>
            <p:nvPr userDrawn="1"/>
          </p:nvSpPr>
          <p:spPr>
            <a:xfrm>
              <a:off x="-1944724" y="2628888"/>
              <a:ext cx="1824090" cy="8463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>
              <a:spAutoFit/>
            </a:bodyPr>
            <a:lstStyle/>
            <a:p>
              <a:pPr algn="r">
                <a:spcBef>
                  <a:spcPts val="600"/>
                </a:spcBef>
                <a:defRPr/>
              </a:pPr>
              <a:r>
                <a:rPr lang="da-DK" sz="1000" b="1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Skift baggrundsfarve</a:t>
              </a:r>
              <a:br>
                <a:rPr lang="da-DK" sz="1000" b="1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</a:br>
              <a:r>
                <a:rPr lang="da-DK" sz="1000" b="1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1. </a:t>
              </a:r>
              <a:r>
                <a:rPr lang="da-DK" sz="1000" b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K</a:t>
              </a:r>
              <a:r>
                <a:rPr lang="da-DK" sz="100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lik udenfor diaset,</a:t>
              </a:r>
              <a:r>
                <a:rPr lang="da-DK" sz="1000" baseline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 vælg </a:t>
              </a:r>
              <a:r>
                <a:rPr lang="da-DK" sz="1000" b="1" baseline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Formater baggrund </a:t>
              </a:r>
            </a:p>
            <a:p>
              <a:pPr algn="r">
                <a:spcBef>
                  <a:spcPts val="600"/>
                </a:spcBef>
                <a:defRPr/>
              </a:pPr>
              <a:r>
                <a:rPr lang="da-DK" sz="1000" b="1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2. </a:t>
              </a:r>
              <a:r>
                <a:rPr lang="da-DK" sz="1000" b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Vælg</a:t>
              </a:r>
              <a:r>
                <a:rPr lang="da-DK" sz="1000" b="1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 ‘Massiv udfyldning’</a:t>
              </a:r>
              <a:r>
                <a:rPr lang="da-DK" sz="1000" b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 og vælg farve</a:t>
              </a:r>
              <a:r>
                <a:rPr lang="da-DK" sz="1000" b="0" baseline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 fra VIAs farvepalette</a:t>
              </a:r>
            </a:p>
          </p:txBody>
        </p:sp>
        <p:grpSp>
          <p:nvGrpSpPr>
            <p:cNvPr id="34" name="Gruppe 33"/>
            <p:cNvGrpSpPr/>
            <p:nvPr userDrawn="1"/>
          </p:nvGrpSpPr>
          <p:grpSpPr>
            <a:xfrm>
              <a:off x="-1426464" y="4317211"/>
              <a:ext cx="1313411" cy="1492091"/>
              <a:chOff x="-1426464" y="4279878"/>
              <a:chExt cx="1313411" cy="1492091"/>
            </a:xfrm>
          </p:grpSpPr>
          <p:pic>
            <p:nvPicPr>
              <p:cNvPr id="35" name="Picture 2"/>
              <p:cNvPicPr>
                <a:picLocks noChangeAspect="1" noChangeArrowheads="1"/>
              </p:cNvPicPr>
              <p:nvPr userDrawn="1"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1394252" y="4279878"/>
                <a:ext cx="1264235" cy="149209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  <p:cxnSp>
            <p:nvCxnSpPr>
              <p:cNvPr id="36" name="Lige forbindelse 35"/>
              <p:cNvCxnSpPr/>
              <p:nvPr userDrawn="1"/>
            </p:nvCxnSpPr>
            <p:spPr>
              <a:xfrm>
                <a:off x="-1426464" y="5486400"/>
                <a:ext cx="1313411" cy="129679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Lige forbindelse 36"/>
              <p:cNvCxnSpPr/>
              <p:nvPr userDrawn="1"/>
            </p:nvCxnSpPr>
            <p:spPr>
              <a:xfrm flipV="1">
                <a:off x="-1426464" y="5486400"/>
                <a:ext cx="1306761" cy="13633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8" name="Rektangel 37"/>
              <p:cNvSpPr/>
              <p:nvPr userDrawn="1"/>
            </p:nvSpPr>
            <p:spPr>
              <a:xfrm>
                <a:off x="-1124764" y="4855860"/>
                <a:ext cx="105385" cy="108012"/>
              </a:xfrm>
              <a:prstGeom prst="rect">
                <a:avLst/>
              </a:prstGeom>
              <a:noFill/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a-DK" sz="1800" dirty="0"/>
              </a:p>
            </p:txBody>
          </p:sp>
        </p:grpSp>
      </p:grpSp>
      <p:sp>
        <p:nvSpPr>
          <p:cNvPr id="39" name="Tekstboks 38"/>
          <p:cNvSpPr txBox="1"/>
          <p:nvPr userDrawn="1"/>
        </p:nvSpPr>
        <p:spPr>
          <a:xfrm>
            <a:off x="-3185352" y="5918968"/>
            <a:ext cx="1283400" cy="534368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square" lIns="0" tIns="36000" rIns="36000" bIns="36000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1000" b="0" i="0" u="none" strike="noStrike" kern="1200" cap="none" spc="0" normalizeH="0" baseline="0" noProof="1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cs typeface="Arial" panose="020B0604020202020204" pitchFamily="34" charset="0"/>
              </a:rPr>
              <a:t>Den lyse grå baggrundsfarve </a:t>
            </a:r>
            <a:br>
              <a:rPr kumimoji="0" lang="da-DK" sz="1000" b="0" i="0" u="none" strike="noStrike" kern="1200" cap="none" spc="0" normalizeH="0" baseline="0" noProof="1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cs typeface="Arial" panose="020B0604020202020204" pitchFamily="34" charset="0"/>
              </a:rPr>
            </a:br>
            <a:r>
              <a:rPr kumimoji="0" lang="da-DK" sz="1000" b="0" i="0" u="none" strike="noStrike" kern="1200" cap="none" spc="0" normalizeH="0" baseline="0" noProof="1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cs typeface="Arial" panose="020B0604020202020204" pitchFamily="34" charset="0"/>
              </a:rPr>
              <a:t>er highlightet </a:t>
            </a:r>
            <a:endParaRPr kumimoji="0" lang="da-DK" sz="1000" b="1" i="0" u="none" strike="noStrike" kern="1200" cap="none" spc="0" normalizeH="0" baseline="0" noProof="1" smtClean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+mn-lt"/>
              <a:cs typeface="Arial" panose="020B0604020202020204" pitchFamily="34" charset="0"/>
            </a:endParaRPr>
          </a:p>
        </p:txBody>
      </p:sp>
      <p:sp>
        <p:nvSpPr>
          <p:cNvPr id="40" name="Rektangel 39"/>
          <p:cNvSpPr/>
          <p:nvPr userDrawn="1"/>
        </p:nvSpPr>
        <p:spPr>
          <a:xfrm>
            <a:off x="-1359172" y="5918968"/>
            <a:ext cx="1185816" cy="110532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 dirty="0"/>
          </a:p>
        </p:txBody>
      </p:sp>
      <p:cxnSp>
        <p:nvCxnSpPr>
          <p:cNvPr id="41" name="Lige forbindelse 40"/>
          <p:cNvCxnSpPr>
            <a:endCxn id="40" idx="0"/>
          </p:cNvCxnSpPr>
          <p:nvPr userDrawn="1"/>
        </p:nvCxnSpPr>
        <p:spPr>
          <a:xfrm>
            <a:off x="-960784" y="4503570"/>
            <a:ext cx="194520" cy="141539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3"/>
          <p:cNvSpPr txBox="1"/>
          <p:nvPr userDrawn="1"/>
        </p:nvSpPr>
        <p:spPr>
          <a:xfrm>
            <a:off x="-3107267" y="2528888"/>
            <a:ext cx="2946400" cy="92333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>
              <a:spcBef>
                <a:spcPts val="600"/>
              </a:spcBef>
              <a:defRPr/>
            </a:pP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Vælg layout/design</a:t>
            </a:r>
            <a:b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1.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Højre klik udenfor dit slide </a:t>
            </a:r>
            <a: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/>
            </a:r>
            <a:b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b="1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2</a:t>
            </a: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.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Vælg et passende layout </a:t>
            </a:r>
            <a:b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fra “drop ned” menuen</a:t>
            </a:r>
            <a:b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Når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du laver et nyt slide kan du vælge layout direkt under knappen ‘Nyt dias’</a:t>
            </a:r>
          </a:p>
        </p:txBody>
      </p:sp>
      <p:sp>
        <p:nvSpPr>
          <p:cNvPr id="43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768000" y="5922000"/>
            <a:ext cx="2448000" cy="374400"/>
          </a:xfrm>
          <a:blipFill>
            <a:blip r:embed="rId7"/>
            <a:stretch>
              <a:fillRect/>
            </a:stretch>
          </a:blipFill>
        </p:spPr>
        <p:txBody>
          <a:bodyPr tIns="0">
            <a:normAutofit/>
          </a:bodyPr>
          <a:lstStyle>
            <a:lvl1pPr>
              <a:defRPr sz="100"/>
            </a:lvl1pPr>
          </a:lstStyle>
          <a:p>
            <a:pPr lvl="0"/>
            <a:r>
              <a:rPr lang="en-US" noProof="1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0918101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t"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8F499-3B6C-43EB-B6FA-4CA79B2F4AEB}" type="datetime2">
              <a:rPr lang="da-DK" smtClean="0"/>
              <a:t>27. oktober 2016</a:t>
            </a:fld>
            <a:endParaRPr lang="da-DK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07366-CB75-4AA8-9E5B-928B849F427C}" type="slidenum">
              <a:rPr lang="da-DK" smtClean="0"/>
              <a:t>‹#›</a:t>
            </a:fld>
            <a:endParaRPr lang="da-DK" dirty="0"/>
          </a:p>
        </p:txBody>
      </p:sp>
      <p:grpSp>
        <p:nvGrpSpPr>
          <p:cNvPr id="6" name="Gruppe 5"/>
          <p:cNvGrpSpPr/>
          <p:nvPr userDrawn="1"/>
        </p:nvGrpSpPr>
        <p:grpSpPr>
          <a:xfrm>
            <a:off x="-3014960" y="3657183"/>
            <a:ext cx="2864223" cy="3180414"/>
            <a:chOff x="-2261220" y="2628888"/>
            <a:chExt cx="2148167" cy="3180414"/>
          </a:xfrm>
        </p:grpSpPr>
        <p:pic>
          <p:nvPicPr>
            <p:cNvPr id="7" name="Picture 2"/>
            <p:cNvPicPr>
              <a:picLocks noChangeAspect="1" noChangeArrowheads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261220" y="3506000"/>
              <a:ext cx="2131203" cy="20485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8" name="TextBox 11"/>
            <p:cNvSpPr txBox="1"/>
            <p:nvPr userDrawn="1"/>
          </p:nvSpPr>
          <p:spPr>
            <a:xfrm>
              <a:off x="-1944724" y="2628888"/>
              <a:ext cx="1824090" cy="8463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>
              <a:spAutoFit/>
            </a:bodyPr>
            <a:lstStyle/>
            <a:p>
              <a:pPr algn="r">
                <a:spcBef>
                  <a:spcPts val="600"/>
                </a:spcBef>
                <a:defRPr/>
              </a:pPr>
              <a:r>
                <a:rPr lang="da-DK" sz="1000" b="1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Skift baggrundsfarve</a:t>
              </a:r>
              <a:br>
                <a:rPr lang="da-DK" sz="1000" b="1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</a:br>
              <a:r>
                <a:rPr lang="da-DK" sz="1000" b="1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1. </a:t>
              </a:r>
              <a:r>
                <a:rPr lang="da-DK" sz="1000" b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K</a:t>
              </a:r>
              <a:r>
                <a:rPr lang="da-DK" sz="100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lik udenfor diaset,</a:t>
              </a:r>
              <a:r>
                <a:rPr lang="da-DK" sz="1000" baseline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 vælg </a:t>
              </a:r>
              <a:r>
                <a:rPr lang="da-DK" sz="1000" b="1" baseline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Formater baggrund </a:t>
              </a:r>
            </a:p>
            <a:p>
              <a:pPr algn="r">
                <a:spcBef>
                  <a:spcPts val="600"/>
                </a:spcBef>
                <a:defRPr/>
              </a:pPr>
              <a:r>
                <a:rPr lang="da-DK" sz="1000" b="1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2. </a:t>
              </a:r>
              <a:r>
                <a:rPr lang="da-DK" sz="1000" b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Vælg</a:t>
              </a:r>
              <a:r>
                <a:rPr lang="da-DK" sz="1000" b="1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 ‘Massiv udfyldning’</a:t>
              </a:r>
              <a:r>
                <a:rPr lang="da-DK" sz="1000" b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 og vælg farve</a:t>
              </a:r>
              <a:r>
                <a:rPr lang="da-DK" sz="1000" b="0" baseline="0" noProof="1" smtClean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 fra VIAs farvepalette</a:t>
              </a:r>
            </a:p>
          </p:txBody>
        </p:sp>
        <p:grpSp>
          <p:nvGrpSpPr>
            <p:cNvPr id="9" name="Gruppe 8"/>
            <p:cNvGrpSpPr/>
            <p:nvPr userDrawn="1"/>
          </p:nvGrpSpPr>
          <p:grpSpPr>
            <a:xfrm>
              <a:off x="-1426464" y="4317211"/>
              <a:ext cx="1313411" cy="1492091"/>
              <a:chOff x="-1426464" y="4279878"/>
              <a:chExt cx="1313411" cy="1492091"/>
            </a:xfrm>
          </p:grpSpPr>
          <p:pic>
            <p:nvPicPr>
              <p:cNvPr id="10" name="Picture 2"/>
              <p:cNvPicPr>
                <a:picLocks noChangeAspect="1" noChangeArrowheads="1"/>
              </p:cNvPicPr>
              <p:nvPr userDrawn="1"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1394252" y="4279878"/>
                <a:ext cx="1264235" cy="149209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  <p:cxnSp>
            <p:nvCxnSpPr>
              <p:cNvPr id="11" name="Lige forbindelse 10"/>
              <p:cNvCxnSpPr/>
              <p:nvPr userDrawn="1"/>
            </p:nvCxnSpPr>
            <p:spPr>
              <a:xfrm>
                <a:off x="-1426464" y="5486400"/>
                <a:ext cx="1313411" cy="129679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Lige forbindelse 11"/>
              <p:cNvCxnSpPr/>
              <p:nvPr userDrawn="1"/>
            </p:nvCxnSpPr>
            <p:spPr>
              <a:xfrm flipV="1">
                <a:off x="-1426464" y="5486400"/>
                <a:ext cx="1306761" cy="13633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" name="Rektangel 12"/>
              <p:cNvSpPr/>
              <p:nvPr userDrawn="1"/>
            </p:nvSpPr>
            <p:spPr>
              <a:xfrm>
                <a:off x="-1124764" y="4855860"/>
                <a:ext cx="105385" cy="108012"/>
              </a:xfrm>
              <a:prstGeom prst="rect">
                <a:avLst/>
              </a:prstGeom>
              <a:noFill/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a-DK" sz="1800" dirty="0"/>
              </a:p>
            </p:txBody>
          </p:sp>
        </p:grpSp>
      </p:grpSp>
      <p:sp>
        <p:nvSpPr>
          <p:cNvPr id="14" name="Tekstboks 13"/>
          <p:cNvSpPr txBox="1"/>
          <p:nvPr userDrawn="1"/>
        </p:nvSpPr>
        <p:spPr>
          <a:xfrm>
            <a:off x="-3185352" y="5918968"/>
            <a:ext cx="1283400" cy="534368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square" lIns="0" tIns="36000" rIns="36000" bIns="36000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1000" b="0" i="0" u="none" strike="noStrike" kern="1200" cap="none" spc="0" normalizeH="0" baseline="0" noProof="1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cs typeface="Arial" panose="020B0604020202020204" pitchFamily="34" charset="0"/>
              </a:rPr>
              <a:t>Den lyse grå baggrundsfarve </a:t>
            </a:r>
            <a:br>
              <a:rPr kumimoji="0" lang="da-DK" sz="1000" b="0" i="0" u="none" strike="noStrike" kern="1200" cap="none" spc="0" normalizeH="0" baseline="0" noProof="1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cs typeface="Arial" panose="020B0604020202020204" pitchFamily="34" charset="0"/>
              </a:rPr>
            </a:br>
            <a:r>
              <a:rPr kumimoji="0" lang="da-DK" sz="1000" b="0" i="0" u="none" strike="noStrike" kern="1200" cap="none" spc="0" normalizeH="0" baseline="0" noProof="1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cs typeface="Arial" panose="020B0604020202020204" pitchFamily="34" charset="0"/>
              </a:rPr>
              <a:t>er highlightet </a:t>
            </a:r>
            <a:endParaRPr kumimoji="0" lang="da-DK" sz="1000" b="1" i="0" u="none" strike="noStrike" kern="1200" cap="none" spc="0" normalizeH="0" baseline="0" noProof="1" smtClean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+mn-lt"/>
              <a:cs typeface="Arial" panose="020B0604020202020204" pitchFamily="34" charset="0"/>
            </a:endParaRPr>
          </a:p>
        </p:txBody>
      </p:sp>
      <p:sp>
        <p:nvSpPr>
          <p:cNvPr id="15" name="Rektangel 14"/>
          <p:cNvSpPr/>
          <p:nvPr userDrawn="1"/>
        </p:nvSpPr>
        <p:spPr>
          <a:xfrm>
            <a:off x="-1359172" y="5918968"/>
            <a:ext cx="1185816" cy="110532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 dirty="0"/>
          </a:p>
        </p:txBody>
      </p:sp>
      <p:cxnSp>
        <p:nvCxnSpPr>
          <p:cNvPr id="16" name="Lige forbindelse 15"/>
          <p:cNvCxnSpPr>
            <a:endCxn id="15" idx="0"/>
          </p:cNvCxnSpPr>
          <p:nvPr userDrawn="1"/>
        </p:nvCxnSpPr>
        <p:spPr>
          <a:xfrm>
            <a:off x="-960784" y="4503570"/>
            <a:ext cx="194520" cy="141539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3"/>
          <p:cNvSpPr txBox="1"/>
          <p:nvPr userDrawn="1"/>
        </p:nvSpPr>
        <p:spPr>
          <a:xfrm>
            <a:off x="-3107267" y="6631"/>
            <a:ext cx="2946400" cy="92333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>
              <a:spcBef>
                <a:spcPts val="600"/>
              </a:spcBef>
              <a:defRPr/>
            </a:pP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Vælg layout/design</a:t>
            </a:r>
            <a:b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1.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Højre klik udenfor dit slide </a:t>
            </a:r>
            <a: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/>
            </a:r>
            <a:b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b="1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2</a:t>
            </a:r>
            <a:r>
              <a:rPr lang="en-GB" sz="1000" b="1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.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Vælg et passende layout </a:t>
            </a:r>
            <a:b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fra “drop ned” menuen</a:t>
            </a:r>
            <a:b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GB" sz="1000" noProof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Når </a:t>
            </a:r>
            <a:r>
              <a:rPr lang="en-GB" sz="1000" noProof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du laver et nyt slide kan du vælge layout direkt under knappen ‘Nyt dias’</a:t>
            </a:r>
          </a:p>
        </p:txBody>
      </p:sp>
      <p:sp>
        <p:nvSpPr>
          <p:cNvPr id="18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768000" y="5922000"/>
            <a:ext cx="2448000" cy="374400"/>
          </a:xfrm>
          <a:blipFill>
            <a:blip r:embed="rId4"/>
            <a:stretch>
              <a:fillRect/>
            </a:stretch>
          </a:blipFill>
        </p:spPr>
        <p:txBody>
          <a:bodyPr tIns="0">
            <a:normAutofit/>
          </a:bodyPr>
          <a:lstStyle>
            <a:lvl1pPr>
              <a:defRPr sz="100"/>
            </a:lvl1pPr>
          </a:lstStyle>
          <a:p>
            <a:pPr lvl="0"/>
            <a:r>
              <a:rPr lang="en-US" noProof="1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6991459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a-DK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a-DK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51D13-AC14-4804-BD92-EF8F0944D9B1}" type="datetimeFigureOut">
              <a:rPr lang="da-DK" smtClean="0"/>
              <a:t>27-10-2016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750C0-516C-41F4-82B2-EB4DB4CB8AAD}" type="slidenum">
              <a:rPr lang="da-DK" smtClean="0"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6192810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76320" y="5920436"/>
            <a:ext cx="2448272" cy="374400"/>
          </a:xfrm>
          <a:prstGeom prst="rect">
            <a:avLst/>
          </a:prstGeom>
          <a:blipFill>
            <a:blip r:embed="rId27"/>
            <a:stretch>
              <a:fillRect/>
            </a:stretch>
          </a:blipFill>
        </p:spPr>
        <p:txBody>
          <a:bodyPr vert="horz" lIns="0" tIns="90000" rIns="0" bIns="0" rtlCol="0" anchor="t" anchorCtr="0"/>
          <a:lstStyle>
            <a:lvl1pPr algn="l">
              <a:lnSpc>
                <a:spcPct val="125000"/>
              </a:lnSpc>
              <a:defRPr sz="800">
                <a:solidFill>
                  <a:schemeClr val="tx1"/>
                </a:solidFill>
                <a:latin typeface="VIA Type Office Light" panose="02000503000000020004" pitchFamily="2" charset="0"/>
              </a:defRPr>
            </a:lvl1pPr>
          </a:lstStyle>
          <a:p>
            <a:fld id="{BDF55A47-4FDA-4D17-998B-07C925D7B6F7}" type="datetime2">
              <a:rPr lang="da-DK" smtClean="0"/>
              <a:t>27. oktober 2016</a:t>
            </a:fld>
            <a:endParaRPr lang="da-DK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976321" y="5925421"/>
            <a:ext cx="2448272" cy="3744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800">
                <a:solidFill>
                  <a:schemeClr val="tx1"/>
                </a:solidFill>
                <a:latin typeface="VIA Type Office Light" panose="02000503000000020004" pitchFamily="2" charset="0"/>
              </a:defRPr>
            </a:lvl1pPr>
          </a:lstStyle>
          <a:p>
            <a:fld id="{5BA07366-CB75-4AA8-9E5B-928B849F427C}" type="slidenum">
              <a:rPr lang="da-DK" smtClean="0"/>
              <a:pPr/>
              <a:t>‹#›</a:t>
            </a:fld>
            <a:endParaRPr lang="da-DK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7342" y="584200"/>
            <a:ext cx="10726309" cy="1194905"/>
          </a:xfrm>
          <a:prstGeom prst="rect">
            <a:avLst/>
          </a:prstGeom>
        </p:spPr>
        <p:txBody>
          <a:bodyPr vert="horz" lIns="0" tIns="108000" rIns="0" bIns="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da-DK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7408" y="1914397"/>
            <a:ext cx="10657184" cy="3924437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a-DK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03085" y="5920437"/>
            <a:ext cx="2448983" cy="374001"/>
          </a:xfrm>
          <a:prstGeom prst="rect">
            <a:avLst/>
          </a:prstGeom>
          <a:blipFill>
            <a:blip r:embed="rId27"/>
            <a:stretch>
              <a:fillRect/>
            </a:stretch>
          </a:blipFill>
        </p:spPr>
        <p:txBody>
          <a:bodyPr vert="horz" lIns="0" tIns="90000" rIns="0" bIns="0" rtlCol="0" anchor="t" anchorCtr="0"/>
          <a:lstStyle>
            <a:lvl1pPr algn="l">
              <a:lnSpc>
                <a:spcPct val="125000"/>
              </a:lnSpc>
              <a:defRPr sz="800">
                <a:solidFill>
                  <a:schemeClr val="tx1"/>
                </a:solidFill>
                <a:latin typeface="VIA Type Office Light" panose="02000503000000020004" pitchFamily="2" charset="0"/>
              </a:defRPr>
            </a:lvl1pPr>
          </a:lstStyle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438226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80" r:id="rId2"/>
    <p:sldLayoutId id="2147483662" r:id="rId3"/>
    <p:sldLayoutId id="2147483661" r:id="rId4"/>
    <p:sldLayoutId id="2147483665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63" r:id="rId13"/>
    <p:sldLayoutId id="2147483664" r:id="rId14"/>
    <p:sldLayoutId id="2147483666" r:id="rId15"/>
    <p:sldLayoutId id="2147483650" r:id="rId16"/>
    <p:sldLayoutId id="2147483674" r:id="rId17"/>
    <p:sldLayoutId id="2147483679" r:id="rId18"/>
    <p:sldLayoutId id="2147483682" r:id="rId19"/>
    <p:sldLayoutId id="2147483676" r:id="rId20"/>
    <p:sldLayoutId id="2147483683" r:id="rId21"/>
    <p:sldLayoutId id="2147483677" r:id="rId22"/>
    <p:sldLayoutId id="2147483678" r:id="rId23"/>
    <p:sldLayoutId id="2147483655" r:id="rId24"/>
    <p:sldLayoutId id="2147483684" r:id="rId25"/>
  </p:sldLayoutIdLst>
  <p:hf hdr="0"/>
  <p:txStyles>
    <p:titleStyle>
      <a:lvl1pPr algn="l" defTabSz="914400" rtl="0" eaLnBrk="1" latinLnBrk="0" hangingPunct="1">
        <a:lnSpc>
          <a:spcPct val="73000"/>
        </a:lnSpc>
        <a:spcBef>
          <a:spcPct val="0"/>
        </a:spcBef>
        <a:buNone/>
        <a:defRPr sz="4800" kern="1200" spc="-250" baseline="0">
          <a:solidFill>
            <a:schemeClr val="tx1"/>
          </a:solidFill>
          <a:latin typeface="VIA Type Office Light" panose="02000503000000020004" pitchFamily="2" charset="0"/>
          <a:ea typeface="+mj-ea"/>
          <a:cs typeface="+mj-cs"/>
        </a:defRPr>
      </a:lvl1pPr>
    </p:titleStyle>
    <p:bodyStyle>
      <a:lvl1pPr marL="450000" indent="-450000" algn="l" defTabSz="914400" rtl="0" eaLnBrk="1" latinLnBrk="0" hangingPunct="1">
        <a:lnSpc>
          <a:spcPct val="80000"/>
        </a:lnSpc>
        <a:spcBef>
          <a:spcPct val="20000"/>
        </a:spcBef>
        <a:buFont typeface="VIA Type Office" panose="02000503000000020004" pitchFamily="2" charset="0"/>
        <a:buChar char="–"/>
        <a:defRPr sz="2500" kern="1200" spc="-100" baseline="0">
          <a:solidFill>
            <a:schemeClr val="tx1"/>
          </a:solidFill>
          <a:latin typeface="+mn-lt"/>
          <a:ea typeface="+mn-ea"/>
          <a:cs typeface="+mn-cs"/>
        </a:defRPr>
      </a:lvl1pPr>
      <a:lvl2pPr marL="918000" indent="-450000" algn="l" defTabSz="914400" rtl="0" eaLnBrk="1" latinLnBrk="0" hangingPunct="1">
        <a:spcBef>
          <a:spcPts val="600"/>
        </a:spcBef>
        <a:buFont typeface="VIA Type Office" panose="02000503000000020004" pitchFamily="2" charset="0"/>
        <a:buChar char="–"/>
        <a:defRPr sz="1800" kern="1200" spc="-90" baseline="0">
          <a:solidFill>
            <a:schemeClr val="tx1"/>
          </a:solidFill>
          <a:latin typeface="+mn-lt"/>
          <a:ea typeface="+mn-ea"/>
          <a:cs typeface="+mn-cs"/>
        </a:defRPr>
      </a:lvl2pPr>
      <a:lvl3pPr marL="1378800" indent="-450000" algn="l" defTabSz="914400" rtl="0" eaLnBrk="1" latinLnBrk="0" hangingPunct="1">
        <a:lnSpc>
          <a:spcPct val="89000"/>
        </a:lnSpc>
        <a:spcBef>
          <a:spcPts val="600"/>
        </a:spcBef>
        <a:buFont typeface="VIA Type Office" panose="02000503000000020004" pitchFamily="2" charset="0"/>
        <a:buChar char="–"/>
        <a:defRPr sz="1400" kern="1200" spc="-50" baseline="0">
          <a:solidFill>
            <a:schemeClr val="tx1"/>
          </a:solidFill>
          <a:latin typeface="+mn-lt"/>
          <a:ea typeface="+mn-ea"/>
          <a:cs typeface="+mn-cs"/>
        </a:defRPr>
      </a:lvl3pPr>
      <a:lvl4pPr marL="1836000" indent="-450000" algn="l" defTabSz="914400" rtl="0" eaLnBrk="1" latinLnBrk="0" hangingPunct="1">
        <a:lnSpc>
          <a:spcPct val="97000"/>
        </a:lnSpc>
        <a:spcBef>
          <a:spcPts val="600"/>
        </a:spcBef>
        <a:buFont typeface="VIA Type Office" panose="02000503000000020004" pitchFamily="2" charset="0"/>
        <a:buChar char="–"/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1836000" indent="-450000" algn="l" defTabSz="914400" rtl="0" eaLnBrk="1" latinLnBrk="0" hangingPunct="1">
        <a:lnSpc>
          <a:spcPct val="97000"/>
        </a:lnSpc>
        <a:spcBef>
          <a:spcPts val="600"/>
        </a:spcBef>
        <a:buFont typeface="VIA Type Office" panose="02000503000000020004" pitchFamily="2" charset="0"/>
        <a:buChar char="–"/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17.xml"/><Relationship Id="rId5" Type="http://schemas.openxmlformats.org/officeDocument/2006/relationships/customXml" Target="../ink/ink3.xml"/><Relationship Id="rId4" Type="http://schemas.openxmlformats.org/officeDocument/2006/relationships/customXml" Target="../ink/ink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U:\VIA University College\Jobs\4665_Skabelonprojekt med vaerktoejer ifm_ ny visuel identitet\Received\Work\Boomeranger.emf"/>
          <p:cNvPicPr>
            <a:picLocks noGrp="1" noChangeAspect="1" noChangeArrowheads="1"/>
          </p:cNvPicPr>
          <p:nvPr>
            <p:ph type="pic" sz="quarter" idx="1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" b="85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tel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a-DK" dirty="0" smtClean="0"/>
              <a:t>At halte på flere </a:t>
            </a:r>
            <a:r>
              <a:rPr lang="da-DK" dirty="0" smtClean="0"/>
              <a:t>ben eller fortrop?</a:t>
            </a:r>
            <a:endParaRPr lang="da-DK" dirty="0"/>
          </a:p>
        </p:txBody>
      </p:sp>
      <p:sp>
        <p:nvSpPr>
          <p:cNvPr id="9" name="Undertitel 8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r>
              <a:rPr lang="da-DK" dirty="0" smtClean="0"/>
              <a:t>Jan Jaap Rothuizen, ph.d. </a:t>
            </a:r>
          </a:p>
          <a:p>
            <a:r>
              <a:rPr lang="da-DK" dirty="0" smtClean="0"/>
              <a:t>Lektor ved professionshøjskolen VIA</a:t>
            </a:r>
          </a:p>
          <a:p>
            <a:r>
              <a:rPr lang="da-DK" dirty="0" smtClean="0"/>
              <a:t>Bestyrer af FOU program Dannelse og Etik i </a:t>
            </a:r>
            <a:r>
              <a:rPr lang="da-DK" dirty="0"/>
              <a:t>P</a:t>
            </a:r>
            <a:r>
              <a:rPr lang="da-DK" dirty="0" smtClean="0"/>
              <a:t>rofessionel </a:t>
            </a:r>
            <a:r>
              <a:rPr lang="da-DK" dirty="0"/>
              <a:t>P</a:t>
            </a:r>
            <a:r>
              <a:rPr lang="da-DK" dirty="0" smtClean="0"/>
              <a:t>raksis </a:t>
            </a:r>
            <a:endParaRPr lang="da-DK" dirty="0"/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DEE99-8006-46CF-ADE9-68A5671329DA}" type="datetime2">
              <a:rPr lang="da-DK" smtClean="0"/>
              <a:t>27. oktober 2016</a:t>
            </a:fld>
            <a:endParaRPr lang="da-DK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2" name="Pladsholder til diasnumm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07366-CB75-4AA8-9E5B-928B849F427C}" type="slidenum">
              <a:rPr lang="da-DK" smtClean="0"/>
              <a:pPr/>
              <a:t>1</a:t>
            </a:fld>
            <a:endParaRPr lang="da-DK" dirty="0"/>
          </a:p>
        </p:txBody>
      </p:sp>
      <p:sp>
        <p:nvSpPr>
          <p:cNvPr id="10" name="Pladsholder til tekst 9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613911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smtClean="0"/>
              <a:t>Om dette oplæg</a:t>
            </a:r>
            <a:endParaRPr lang="da-DK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DBBA3-E31C-463E-A8C9-BED8D545E74E}" type="datetime2">
              <a:rPr lang="da-DK" smtClean="0"/>
              <a:t>27. oktober 2016</a:t>
            </a:fld>
            <a:endParaRPr lang="da-DK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A07366-CB75-4AA8-9E5B-928B849F427C}" type="slidenum">
              <a:rPr lang="da-DK" smtClean="0"/>
              <a:t>2</a:t>
            </a:fld>
            <a:endParaRPr lang="da-DK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da-DK" dirty="0"/>
              <a:t>Det kan være svært at orientere sig: hvordan er det vi skal arbejde? </a:t>
            </a:r>
            <a:endParaRPr lang="da-DK" dirty="0" smtClean="0"/>
          </a:p>
          <a:p>
            <a:pPr marL="0" indent="0">
              <a:buNone/>
            </a:pPr>
            <a:endParaRPr lang="da-DK" dirty="0"/>
          </a:p>
          <a:p>
            <a:pPr marL="0" indent="0">
              <a:buNone/>
            </a:pPr>
            <a:r>
              <a:rPr lang="da-DK" dirty="0"/>
              <a:t>I det sociale arbejde med sindslidende har I været en fortrop på flere fronter; </a:t>
            </a:r>
            <a:r>
              <a:rPr lang="da-DK" dirty="0" smtClean="0"/>
              <a:t>det </a:t>
            </a:r>
            <a:r>
              <a:rPr lang="da-DK" dirty="0"/>
              <a:t>gælder det tværprofessionelle/</a:t>
            </a:r>
            <a:r>
              <a:rPr lang="da-DK" dirty="0" err="1"/>
              <a:t>transprofessionelle</a:t>
            </a:r>
            <a:r>
              <a:rPr lang="da-DK" dirty="0"/>
              <a:t> arbejde og det gælder </a:t>
            </a:r>
            <a:r>
              <a:rPr lang="da-DK" dirty="0" err="1"/>
              <a:t>samskabelse</a:t>
            </a:r>
            <a:r>
              <a:rPr lang="da-DK" dirty="0"/>
              <a:t> med -ja, så </a:t>
            </a:r>
            <a:r>
              <a:rPr lang="da-DK" dirty="0" smtClean="0"/>
              <a:t>vil vi </a:t>
            </a:r>
            <a:r>
              <a:rPr lang="da-DK" dirty="0"/>
              <a:t>vel kalde dem: deltagerne</a:t>
            </a:r>
            <a:r>
              <a:rPr lang="da-DK" dirty="0" smtClean="0"/>
              <a:t>.</a:t>
            </a:r>
          </a:p>
          <a:p>
            <a:pPr marL="0" indent="0">
              <a:buNone/>
            </a:pPr>
            <a:endParaRPr lang="da-DK" dirty="0"/>
          </a:p>
          <a:p>
            <a:pPr marL="0" indent="0">
              <a:buNone/>
            </a:pPr>
            <a:r>
              <a:rPr lang="da-DK" dirty="0" smtClean="0"/>
              <a:t>Landskabet er under forandring, </a:t>
            </a:r>
            <a:r>
              <a:rPr lang="da-DK" dirty="0"/>
              <a:t>og mens man tøvende går nye </a:t>
            </a:r>
            <a:r>
              <a:rPr lang="da-DK" dirty="0" smtClean="0"/>
              <a:t>veje,  </a:t>
            </a:r>
            <a:r>
              <a:rPr lang="da-DK" dirty="0"/>
              <a:t>bliver man </a:t>
            </a:r>
            <a:r>
              <a:rPr lang="da-DK" dirty="0" smtClean="0"/>
              <a:t> også hele </a:t>
            </a:r>
            <a:r>
              <a:rPr lang="da-DK" dirty="0"/>
              <a:t>tiden mindet om at man også skal gå de kendte</a:t>
            </a:r>
            <a:r>
              <a:rPr lang="da-DK" dirty="0" smtClean="0"/>
              <a:t>.; man halter på to ben</a:t>
            </a:r>
            <a:endParaRPr lang="da-DK" dirty="0" smtClean="0"/>
          </a:p>
          <a:p>
            <a:pPr marL="0" indent="0">
              <a:buNone/>
            </a:pPr>
            <a:endParaRPr lang="da-DK" dirty="0"/>
          </a:p>
          <a:p>
            <a:pPr marL="0" indent="0">
              <a:buNone/>
            </a:pPr>
            <a:r>
              <a:rPr lang="da-DK" dirty="0"/>
              <a:t>Jeg vil give nogle orienteringspunkter </a:t>
            </a:r>
            <a:r>
              <a:rPr lang="da-DK" dirty="0" smtClean="0"/>
              <a:t>i </a:t>
            </a:r>
            <a:r>
              <a:rPr lang="da-DK" dirty="0"/>
              <a:t>landskabet, og angive at det ikke er slut endnu med at være fortrop.</a:t>
            </a:r>
          </a:p>
          <a:p>
            <a:pPr marL="0" indent="0">
              <a:buNone/>
            </a:pPr>
            <a:endParaRPr lang="da-DK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552065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Hvor kommer vi fra og hvor kan vi gå hen?</a:t>
            </a:r>
            <a:br>
              <a:rPr lang="da-DK" dirty="0"/>
            </a:br>
            <a:endParaRPr lang="da-DK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4332D-D0F4-426E-B5B3-740E7473E367}" type="datetime2">
              <a:rPr lang="da-DK" smtClean="0"/>
              <a:t>27. oktober 2016</a:t>
            </a:fld>
            <a:endParaRPr lang="da-D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A07366-CB75-4AA8-9E5B-928B849F427C}" type="slidenum">
              <a:rPr lang="da-DK" smtClean="0"/>
              <a:pPr/>
              <a:t>3</a:t>
            </a:fld>
            <a:endParaRPr lang="da-DK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da-DK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2518727"/>
              </p:ext>
            </p:extLst>
          </p:nvPr>
        </p:nvGraphicFramePr>
        <p:xfrm>
          <a:off x="697344" y="1779105"/>
          <a:ext cx="10727249" cy="4003086"/>
        </p:xfrm>
        <a:graphic>
          <a:graphicData uri="http://schemas.openxmlformats.org/drawingml/2006/table">
            <a:tbl>
              <a:tblPr firstRow="1" firstCol="1" bandRow="1">
                <a:tableStyleId>{9D7B26C5-4107-4FEC-AEDC-1716B250A1EF}</a:tableStyleId>
              </a:tblPr>
              <a:tblGrid>
                <a:gridCol w="4692893"/>
                <a:gridCol w="1564297"/>
                <a:gridCol w="2382100"/>
                <a:gridCol w="2087959"/>
              </a:tblGrid>
              <a:tr h="65867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a-DK" sz="1600" dirty="0">
                          <a:effectLst/>
                        </a:rPr>
                        <a:t>Fra genstand for barmhjertighed i civilsamfundet </a:t>
                      </a:r>
                      <a:endParaRPr lang="da-DK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a-DK" sz="1600" b="1" dirty="0">
                          <a:effectLst/>
                        </a:rPr>
                        <a:t>(til 1900 </a:t>
                      </a:r>
                      <a:r>
                        <a:rPr lang="da-DK" sz="1600" b="1" dirty="0">
                          <a:effectLst/>
                          <a:sym typeface="Wingdings" panose="05000000000000000000" pitchFamily="2" charset="2"/>
                        </a:rPr>
                        <a:t></a:t>
                      </a:r>
                      <a:r>
                        <a:rPr lang="da-DK" sz="1600" b="1" dirty="0">
                          <a:effectLst/>
                        </a:rPr>
                        <a:t>)</a:t>
                      </a:r>
                      <a:endParaRPr lang="da-DK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a-DK" sz="1600" b="1" dirty="0">
                          <a:effectLst/>
                        </a:rPr>
                        <a:t> </a:t>
                      </a:r>
                      <a:endParaRPr lang="da-DK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a-DK" sz="1600" b="1">
                          <a:effectLst/>
                        </a:rPr>
                        <a:t> </a:t>
                      </a:r>
                      <a:endParaRPr lang="da-DK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867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a-DK" sz="1600">
                          <a:effectLst/>
                        </a:rPr>
                        <a:t>Til objekter for en samfundsmæssig bevågenhed </a:t>
                      </a:r>
                      <a:endParaRPr lang="da-DK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a-DK" sz="1600" b="1">
                          <a:effectLst/>
                        </a:rPr>
                        <a:t>(1920-erne og </a:t>
                      </a:r>
                      <a:r>
                        <a:rPr lang="da-DK" sz="1600" b="1">
                          <a:effectLst/>
                          <a:sym typeface="Wingdings" panose="05000000000000000000" pitchFamily="2" charset="2"/>
                        </a:rPr>
                        <a:t></a:t>
                      </a:r>
                      <a:r>
                        <a:rPr lang="da-DK" sz="1600" b="1">
                          <a:effectLst/>
                        </a:rPr>
                        <a:t>)  </a:t>
                      </a:r>
                      <a:endParaRPr lang="da-DK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a-DK" sz="1600" b="1" dirty="0">
                          <a:effectLst/>
                        </a:rPr>
                        <a:t>Psykiatri</a:t>
                      </a:r>
                      <a:endParaRPr lang="da-DK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a-DK" sz="1600" b="1">
                          <a:effectLst/>
                        </a:rPr>
                        <a:t>Administrative rutiner</a:t>
                      </a:r>
                      <a:endParaRPr lang="da-DK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96386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a-DK" sz="1600">
                          <a:effectLst/>
                        </a:rPr>
                        <a:t>Til rettigheder og medborgerskab i velfærdsstaten </a:t>
                      </a:r>
                      <a:endParaRPr lang="da-DK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a-DK" sz="1600" b="1" dirty="0">
                          <a:effectLst/>
                        </a:rPr>
                        <a:t>(</a:t>
                      </a:r>
                      <a:r>
                        <a:rPr lang="da-DK" sz="1600" b="1" dirty="0" smtClean="0">
                          <a:effectLst/>
                        </a:rPr>
                        <a:t>1990-erne </a:t>
                      </a:r>
                      <a:r>
                        <a:rPr lang="da-DK" sz="1600" b="1" dirty="0">
                          <a:effectLst/>
                        </a:rPr>
                        <a:t>og </a:t>
                      </a:r>
                      <a:r>
                        <a:rPr lang="da-DK" sz="1600" b="1" dirty="0">
                          <a:effectLst/>
                          <a:sym typeface="Wingdings" panose="05000000000000000000" pitchFamily="2" charset="2"/>
                        </a:rPr>
                        <a:t></a:t>
                      </a:r>
                      <a:r>
                        <a:rPr lang="da-DK" sz="1600" b="1" dirty="0">
                          <a:effectLst/>
                        </a:rPr>
                        <a:t>)</a:t>
                      </a:r>
                      <a:endParaRPr lang="da-DK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a-DK" sz="1600" b="1" dirty="0">
                          <a:effectLst/>
                        </a:rPr>
                        <a:t>Socialpsykiatri</a:t>
                      </a:r>
                      <a:endParaRPr lang="da-DK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a-DK" sz="1600" b="1" dirty="0">
                          <a:effectLst/>
                        </a:rPr>
                        <a:t>Den sociale sektor opruster eksperimentelt</a:t>
                      </a:r>
                      <a:endParaRPr lang="da-DK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867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a-DK" sz="1600">
                          <a:effectLst/>
                        </a:rPr>
                        <a:t>Til potentielle medarbejder i koncernet </a:t>
                      </a:r>
                      <a:endParaRPr lang="da-DK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a-DK" sz="1600" b="1">
                          <a:effectLst/>
                        </a:rPr>
                        <a:t>(2000 og </a:t>
                      </a:r>
                      <a:r>
                        <a:rPr lang="da-DK" sz="1600" b="1">
                          <a:effectLst/>
                          <a:sym typeface="Wingdings" panose="05000000000000000000" pitchFamily="2" charset="2"/>
                        </a:rPr>
                        <a:t></a:t>
                      </a:r>
                      <a:r>
                        <a:rPr lang="da-DK" sz="1600" b="1">
                          <a:effectLst/>
                        </a:rPr>
                        <a:t>)</a:t>
                      </a:r>
                      <a:endParaRPr lang="da-DK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a-DK" sz="1600" b="1" dirty="0">
                          <a:effectLst/>
                        </a:rPr>
                        <a:t>Socialt </a:t>
                      </a:r>
                      <a:r>
                        <a:rPr lang="da-DK" sz="1600" b="1" dirty="0" smtClean="0">
                          <a:effectLst/>
                        </a:rPr>
                        <a:t>arbejde </a:t>
                      </a:r>
                      <a:endParaRPr lang="da-DK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a-DK" sz="1600" b="1" dirty="0">
                          <a:effectLst/>
                        </a:rPr>
                        <a:t>New public Management</a:t>
                      </a:r>
                      <a:endParaRPr lang="da-DK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867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a-DK" sz="1600" dirty="0">
                          <a:effectLst/>
                        </a:rPr>
                        <a:t>Til deltagere i </a:t>
                      </a:r>
                      <a:r>
                        <a:rPr lang="da-DK" sz="1600" dirty="0" err="1">
                          <a:effectLst/>
                        </a:rPr>
                        <a:t>samskabelse</a:t>
                      </a:r>
                      <a:r>
                        <a:rPr lang="da-DK" sz="1600" dirty="0">
                          <a:effectLst/>
                        </a:rPr>
                        <a:t> af en bæredygtig verden </a:t>
                      </a:r>
                      <a:endParaRPr lang="da-DK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a-DK" sz="1600" b="1">
                          <a:effectLst/>
                        </a:rPr>
                        <a:t>(2004 og </a:t>
                      </a:r>
                      <a:r>
                        <a:rPr lang="da-DK" sz="1600" b="1">
                          <a:effectLst/>
                          <a:sym typeface="Wingdings" panose="05000000000000000000" pitchFamily="2" charset="2"/>
                        </a:rPr>
                        <a:t></a:t>
                      </a:r>
                      <a:r>
                        <a:rPr lang="da-DK" sz="1600" b="1">
                          <a:effectLst/>
                        </a:rPr>
                        <a:t>)</a:t>
                      </a:r>
                      <a:endParaRPr lang="da-DK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a-DK" sz="1600" b="1" dirty="0">
                          <a:effectLst/>
                        </a:rPr>
                        <a:t>Recovery, </a:t>
                      </a:r>
                      <a:r>
                        <a:rPr lang="da-DK" sz="1600" b="1" dirty="0" err="1" smtClean="0">
                          <a:effectLst/>
                        </a:rPr>
                        <a:t>Samskabelse</a:t>
                      </a:r>
                      <a:r>
                        <a:rPr lang="da-DK" sz="1600" b="1" dirty="0" smtClean="0">
                          <a:effectLst/>
                        </a:rPr>
                        <a:t>, Socialt </a:t>
                      </a:r>
                      <a:r>
                        <a:rPr lang="da-DK" sz="1600" b="1" dirty="0" smtClean="0">
                          <a:effectLst/>
                        </a:rPr>
                        <a:t>arbejde, Psykosocial rehabilitering</a:t>
                      </a:r>
                      <a:endParaRPr lang="da-DK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a-DK" sz="1600" b="1" dirty="0">
                          <a:effectLst/>
                        </a:rPr>
                        <a:t>New public </a:t>
                      </a:r>
                      <a:r>
                        <a:rPr lang="da-DK" sz="1600" b="1" dirty="0" err="1">
                          <a:effectLst/>
                        </a:rPr>
                        <a:t>Governance</a:t>
                      </a:r>
                      <a:endParaRPr lang="da-DK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21414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z="4000" dirty="0" smtClean="0">
                <a:solidFill>
                  <a:srgbClr val="FF0000"/>
                </a:solidFill>
              </a:rPr>
              <a:t>1: Durkheim </a:t>
            </a:r>
            <a:r>
              <a:rPr lang="da-DK" sz="2400" dirty="0" smtClean="0">
                <a:solidFill>
                  <a:srgbClr val="FF0000"/>
                </a:solidFill>
              </a:rPr>
              <a:t>(1858-1917) </a:t>
            </a:r>
            <a:r>
              <a:rPr lang="da-DK" sz="4000" dirty="0" smtClean="0">
                <a:solidFill>
                  <a:srgbClr val="FF0000"/>
                </a:solidFill>
              </a:rPr>
              <a:t>: Hvad skal der til for at der er sammenhængskraft i et moderne samfund?</a:t>
            </a:r>
            <a:endParaRPr lang="da-DK" sz="4000" dirty="0">
              <a:solidFill>
                <a:srgbClr val="FF0000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a-DK" dirty="0" smtClean="0"/>
              <a:t>Modernitet = arbejdsdeling = udfordring for sammenhængskraften, hvor civilsamfundet  mister betydning </a:t>
            </a:r>
          </a:p>
          <a:p>
            <a:pPr marL="457200" indent="-457200">
              <a:buFont typeface="+mj-lt"/>
              <a:buAutoNum type="arabicPeriod"/>
            </a:pPr>
            <a:r>
              <a:rPr lang="da-DK" dirty="0" smtClean="0"/>
              <a:t>Marked (specialiseret produktion)</a:t>
            </a:r>
          </a:p>
          <a:p>
            <a:pPr marL="457200" indent="-457200">
              <a:buFont typeface="+mj-lt"/>
              <a:buAutoNum type="arabicPeriod"/>
            </a:pPr>
            <a:r>
              <a:rPr lang="da-DK" dirty="0" smtClean="0"/>
              <a:t>Bureaukrati (regelstyring, ret og orden)</a:t>
            </a:r>
          </a:p>
          <a:p>
            <a:pPr marL="457200" indent="-457200">
              <a:buFont typeface="+mj-lt"/>
              <a:buAutoNum type="arabicPeriod"/>
            </a:pPr>
            <a:r>
              <a:rPr lang="da-DK" dirty="0" smtClean="0"/>
              <a:t>Professioner (</a:t>
            </a:r>
            <a:r>
              <a:rPr lang="da-DK" dirty="0" smtClean="0">
                <a:solidFill>
                  <a:srgbClr val="FF0000"/>
                </a:solidFill>
              </a:rPr>
              <a:t>forvaltning af samfundets normative base</a:t>
            </a:r>
            <a:r>
              <a:rPr lang="da-DK" dirty="0" smtClean="0"/>
              <a:t>)</a:t>
            </a:r>
          </a:p>
          <a:p>
            <a:pPr lvl="1"/>
            <a:r>
              <a:rPr lang="da-DK" dirty="0" smtClean="0"/>
              <a:t>Et samfundsmandat –</a:t>
            </a:r>
            <a:r>
              <a:rPr lang="da-DK" dirty="0" smtClean="0">
                <a:solidFill>
                  <a:srgbClr val="FF0000"/>
                </a:solidFill>
              </a:rPr>
              <a:t>en værdirelateret opgave/mission</a:t>
            </a:r>
          </a:p>
          <a:p>
            <a:pPr lvl="1"/>
            <a:r>
              <a:rPr lang="da-DK" dirty="0" smtClean="0"/>
              <a:t>Specialistviden</a:t>
            </a:r>
          </a:p>
          <a:p>
            <a:pPr lvl="1"/>
            <a:r>
              <a:rPr lang="da-DK" dirty="0" smtClean="0"/>
              <a:t>Autonomi</a:t>
            </a:r>
          </a:p>
          <a:p>
            <a:pPr lvl="1"/>
            <a:r>
              <a:rPr lang="da-DK" dirty="0" smtClean="0"/>
              <a:t>Monopol</a:t>
            </a:r>
          </a:p>
          <a:p>
            <a:pPr lvl="1"/>
            <a:r>
              <a:rPr lang="da-DK" dirty="0" smtClean="0"/>
              <a:t>Autoritet</a:t>
            </a:r>
          </a:p>
          <a:p>
            <a:pPr lvl="1"/>
            <a:r>
              <a:rPr lang="da-DK" dirty="0" smtClean="0"/>
              <a:t>Det professionelle skøn formidler mellem den almene viden og den individuelle case (fx i jura og medicin)</a:t>
            </a:r>
          </a:p>
          <a:p>
            <a:pPr marL="457200" lvl="1" indent="0">
              <a:buNone/>
            </a:pP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668704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smtClean="0"/>
              <a:t>2: Et omslag (1960-1980):</a:t>
            </a:r>
            <a:endParaRPr lang="da-DK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a-DK" sz="2800" dirty="0" smtClean="0"/>
              <a:t>Professionerne får en afledt interesse i at beholde og styrke deres position; sammenblandingen af ”egeninteresse” og realisering af samfundsmæssige værdier gør at de mister legitimitet  </a:t>
            </a:r>
          </a:p>
          <a:p>
            <a:endParaRPr lang="da-DK" sz="2800" dirty="0" smtClean="0"/>
          </a:p>
          <a:p>
            <a:pPr marL="468000" lvl="1" indent="0">
              <a:buNone/>
            </a:pPr>
            <a:r>
              <a:rPr lang="da-DK" sz="2800" dirty="0" smtClean="0"/>
              <a:t>Der efterlyses </a:t>
            </a:r>
            <a:r>
              <a:rPr lang="da-DK" sz="2800" dirty="0" smtClean="0"/>
              <a:t>  -og dette meget tydeligt i psykiatrien:</a:t>
            </a:r>
            <a:endParaRPr lang="da-DK" sz="2800" dirty="0" smtClean="0"/>
          </a:p>
          <a:p>
            <a:pPr lvl="1"/>
            <a:r>
              <a:rPr lang="da-DK" sz="2800" dirty="0" smtClean="0"/>
              <a:t>en demokratisk legitimering af professionsudøvelsen,  </a:t>
            </a:r>
          </a:p>
          <a:p>
            <a:pPr lvl="1"/>
            <a:r>
              <a:rPr lang="da-DK" sz="2800" dirty="0" smtClean="0"/>
              <a:t>en humanisering (som i pædagogiske forhold der bygger på gensidig tillid, hvor man giver hinanden autoritet) </a:t>
            </a:r>
          </a:p>
          <a:p>
            <a:pPr lvl="1"/>
            <a:r>
              <a:rPr lang="da-DK" sz="2800" dirty="0" smtClean="0"/>
              <a:t>og en </a:t>
            </a:r>
            <a:r>
              <a:rPr lang="da-DK" sz="2800" dirty="0" smtClean="0"/>
              <a:t>effektivisering, en indsats der gør en forskel</a:t>
            </a:r>
          </a:p>
          <a:p>
            <a:pPr lvl="1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497640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1050" y="307975"/>
            <a:ext cx="10515600" cy="1325563"/>
          </a:xfrm>
        </p:spPr>
        <p:txBody>
          <a:bodyPr/>
          <a:lstStyle/>
          <a:p>
            <a:r>
              <a:rPr lang="da-DK" dirty="0" smtClean="0"/>
              <a:t>Hvordan skal </a:t>
            </a:r>
            <a:r>
              <a:rPr lang="da-DK" dirty="0"/>
              <a:t>p</a:t>
            </a:r>
            <a:r>
              <a:rPr lang="da-DK" dirty="0" smtClean="0"/>
              <a:t>rofessionerne styres</a:t>
            </a:r>
            <a:endParaRPr lang="da-DK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3978" y="1825625"/>
            <a:ext cx="10515600" cy="1254459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da-DK" sz="2800" dirty="0" smtClean="0">
                <a:solidFill>
                  <a:srgbClr val="0070C0"/>
                </a:solidFill>
              </a:rPr>
              <a:t>Humanisering,</a:t>
            </a:r>
            <a:r>
              <a:rPr lang="da-DK" sz="2800" dirty="0" smtClean="0"/>
              <a:t> </a:t>
            </a:r>
            <a:r>
              <a:rPr lang="da-DK" sz="2800" dirty="0" smtClean="0">
                <a:solidFill>
                  <a:schemeClr val="bg1">
                    <a:lumMod val="65000"/>
                  </a:schemeClr>
                </a:solidFill>
              </a:rPr>
              <a:t>dvs. sikring af at de professionelle ikke udnytter deres </a:t>
            </a:r>
            <a:r>
              <a:rPr lang="da-DK" sz="2800" dirty="0" err="1" smtClean="0">
                <a:solidFill>
                  <a:schemeClr val="bg1">
                    <a:lumMod val="65000"/>
                  </a:schemeClr>
                </a:solidFill>
              </a:rPr>
              <a:t>magtsposition</a:t>
            </a:r>
            <a:r>
              <a:rPr lang="da-DK" sz="2800" dirty="0" smtClean="0">
                <a:solidFill>
                  <a:schemeClr val="bg1">
                    <a:lumMod val="65000"/>
                  </a:schemeClr>
                </a:solidFill>
              </a:rPr>
              <a:t>  </a:t>
            </a:r>
            <a:r>
              <a:rPr lang="da-DK" sz="2800" dirty="0" smtClean="0">
                <a:solidFill>
                  <a:schemeClr val="bg1">
                    <a:lumMod val="65000"/>
                  </a:schemeClr>
                </a:solidFill>
                <a:sym typeface="Wingdings" panose="05000000000000000000" pitchFamily="2" charset="2"/>
              </a:rPr>
              <a:t> de skal kontrolleres (akkreditering, kvalitetssikring, </a:t>
            </a:r>
            <a:r>
              <a:rPr lang="da-DK" sz="2800" dirty="0" err="1" smtClean="0">
                <a:solidFill>
                  <a:schemeClr val="bg1">
                    <a:lumMod val="65000"/>
                  </a:schemeClr>
                </a:solidFill>
                <a:sym typeface="Wingdings" panose="05000000000000000000" pitchFamily="2" charset="2"/>
              </a:rPr>
              <a:t>accountability</a:t>
            </a:r>
            <a:r>
              <a:rPr lang="da-DK" sz="2800" dirty="0" smtClean="0">
                <a:sym typeface="Wingdings" panose="05000000000000000000" pitchFamily="2" charset="2"/>
              </a:rPr>
              <a:t>) </a:t>
            </a:r>
          </a:p>
          <a:p>
            <a:endParaRPr lang="da-DK" dirty="0"/>
          </a:p>
        </p:txBody>
      </p:sp>
      <p:sp>
        <p:nvSpPr>
          <p:cNvPr id="5" name="TextBox 4"/>
          <p:cNvSpPr txBox="1"/>
          <p:nvPr/>
        </p:nvSpPr>
        <p:spPr>
          <a:xfrm>
            <a:off x="753978" y="3166862"/>
            <a:ext cx="102669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sz="2800" dirty="0" smtClean="0">
                <a:solidFill>
                  <a:srgbClr val="0070C0"/>
                </a:solidFill>
                <a:sym typeface="Wingdings" panose="05000000000000000000" pitchFamily="2" charset="2"/>
              </a:rPr>
              <a:t>Demokratisering</a:t>
            </a:r>
            <a:r>
              <a:rPr lang="da-DK" sz="2800" dirty="0" smtClean="0">
                <a:solidFill>
                  <a:schemeClr val="bg1">
                    <a:lumMod val="65000"/>
                  </a:schemeClr>
                </a:solidFill>
                <a:sym typeface="Wingdings" panose="05000000000000000000" pitchFamily="2" charset="2"/>
              </a:rPr>
              <a:t>: mere magt til brugerne/klienterne  gør de professionelles ydelser til varer og service der kan sammenlignes, det giver valgmuligheder og konkurrence </a:t>
            </a:r>
            <a:endParaRPr lang="da-DK" dirty="0"/>
          </a:p>
        </p:txBody>
      </p:sp>
      <p:sp>
        <p:nvSpPr>
          <p:cNvPr id="6" name="TextBox 5"/>
          <p:cNvSpPr txBox="1"/>
          <p:nvPr/>
        </p:nvSpPr>
        <p:spPr>
          <a:xfrm>
            <a:off x="609600" y="5016500"/>
            <a:ext cx="99942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da-DK" sz="2800" dirty="0" smtClean="0">
                <a:solidFill>
                  <a:srgbClr val="0070C0"/>
                </a:solidFill>
                <a:sym typeface="Wingdings" panose="05000000000000000000" pitchFamily="2" charset="2"/>
              </a:rPr>
              <a:t>Effektivisering </a:t>
            </a:r>
            <a:r>
              <a:rPr lang="da-DK" sz="2800" dirty="0" smtClean="0">
                <a:solidFill>
                  <a:schemeClr val="bg1">
                    <a:lumMod val="65000"/>
                  </a:schemeClr>
                </a:solidFill>
                <a:sym typeface="Wingdings" panose="05000000000000000000" pitchFamily="2" charset="2"/>
              </a:rPr>
              <a:t> vi skal vide hvad der virker, og når vi ved det, kan det sættes i system; implementer evidensbaserede programmer</a:t>
            </a:r>
          </a:p>
        </p:txBody>
      </p:sp>
      <p:sp>
        <p:nvSpPr>
          <p:cNvPr id="9" name="TextBox 8"/>
          <p:cNvSpPr txBox="1"/>
          <p:nvPr/>
        </p:nvSpPr>
        <p:spPr>
          <a:xfrm rot="20329335">
            <a:off x="4274821" y="3394710"/>
            <a:ext cx="4709160" cy="646331"/>
          </a:xfrm>
          <a:prstGeom prst="rect">
            <a:avLst/>
          </a:prstGeom>
          <a:ln w="28575">
            <a:solidFill>
              <a:srgbClr val="FF0000"/>
            </a:solidFill>
          </a:ln>
          <a:effectLst>
            <a:glow rad="228600">
              <a:srgbClr val="C00000">
                <a:alpha val="40000"/>
              </a:srgb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da-DK" sz="3600" dirty="0">
                <a:solidFill>
                  <a:srgbClr val="C00000"/>
                </a:solidFill>
                <a:latin typeface="Rockwell" panose="02060603020205020403" pitchFamily="18" charset="0"/>
              </a:rPr>
              <a:t>M</a:t>
            </a:r>
            <a:r>
              <a:rPr lang="da-DK" sz="3600" dirty="0" smtClean="0">
                <a:solidFill>
                  <a:srgbClr val="C00000"/>
                </a:solidFill>
                <a:latin typeface="Rockwell" panose="02060603020205020403" pitchFamily="18" charset="0"/>
              </a:rPr>
              <a:t>ARKEDSGØRELSE</a:t>
            </a:r>
            <a:endParaRPr lang="da-DK" sz="3600" dirty="0">
              <a:solidFill>
                <a:srgbClr val="C00000"/>
              </a:solidFill>
              <a:latin typeface="Rockwell" panose="02060603020205020403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 rot="20329335">
            <a:off x="4027114" y="1908331"/>
            <a:ext cx="5049293" cy="646331"/>
          </a:xfrm>
          <a:prstGeom prst="rect">
            <a:avLst/>
          </a:prstGeom>
          <a:ln w="28575">
            <a:solidFill>
              <a:srgbClr val="FF0000"/>
            </a:solidFill>
          </a:ln>
          <a:effectLst>
            <a:glow rad="228600">
              <a:srgbClr val="C00000">
                <a:alpha val="40000"/>
              </a:srgb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da-DK" sz="3600" dirty="0">
                <a:solidFill>
                  <a:srgbClr val="C00000"/>
                </a:solidFill>
                <a:latin typeface="Rockwell" panose="02060603020205020403" pitchFamily="18" charset="0"/>
              </a:rPr>
              <a:t>B</a:t>
            </a:r>
            <a:r>
              <a:rPr lang="da-DK" sz="3600" dirty="0" smtClean="0">
                <a:solidFill>
                  <a:srgbClr val="C00000"/>
                </a:solidFill>
                <a:latin typeface="Rockwell" panose="02060603020205020403" pitchFamily="18" charset="0"/>
              </a:rPr>
              <a:t>UREAUKRATISERING</a:t>
            </a:r>
            <a:endParaRPr lang="da-DK" sz="3600" dirty="0">
              <a:solidFill>
                <a:srgbClr val="C00000"/>
              </a:solidFill>
              <a:latin typeface="Rockwell" panose="02060603020205020403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 rot="20329335">
            <a:off x="3848100" y="5208271"/>
            <a:ext cx="4709160" cy="646331"/>
          </a:xfrm>
          <a:prstGeom prst="rect">
            <a:avLst/>
          </a:prstGeom>
          <a:ln w="28575">
            <a:solidFill>
              <a:srgbClr val="FF0000"/>
            </a:solidFill>
          </a:ln>
          <a:effectLst>
            <a:glow rad="228600">
              <a:srgbClr val="C00000">
                <a:alpha val="40000"/>
              </a:srgb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da-DK" sz="3600" dirty="0" smtClean="0">
                <a:solidFill>
                  <a:srgbClr val="C00000"/>
                </a:solidFill>
                <a:latin typeface="Rockwell" panose="02060603020205020403" pitchFamily="18" charset="0"/>
              </a:rPr>
              <a:t>AUTORITÆR VIDEN</a:t>
            </a:r>
            <a:endParaRPr lang="da-DK" sz="3600" dirty="0">
              <a:solidFill>
                <a:srgbClr val="C00000"/>
              </a:solidFill>
              <a:latin typeface="Rockwell" panose="02060603020205020403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896600" y="1633538"/>
            <a:ext cx="519886" cy="4347270"/>
          </a:xfrm>
          <a:prstGeom prst="rect">
            <a:avLst/>
          </a:prstGeom>
          <a:noFill/>
        </p:spPr>
        <p:txBody>
          <a:bodyPr vert="wordArtVert" wrap="square" lIns="0" tIns="0" rIns="0" bIns="0" rtlCol="0">
            <a:spAutoFit/>
          </a:bodyPr>
          <a:lstStyle/>
          <a:p>
            <a:pPr marL="0" indent="0" algn="l" defTabSz="914400" rtl="0" eaLnBrk="1" latinLnBrk="0" hangingPunct="1">
              <a:spcBef>
                <a:spcPts val="600"/>
              </a:spcBef>
              <a:buFont typeface="VIA Type Office" panose="02000503000000020004" pitchFamily="2" charset="0"/>
              <a:buNone/>
            </a:pPr>
            <a:r>
              <a:rPr lang="da-DK" sz="3200" b="1" kern="1200" spc="-100" baseline="0" dirty="0" smtClean="0">
                <a:solidFill>
                  <a:schemeClr val="tx1"/>
                </a:solidFill>
                <a:ea typeface="+mn-ea"/>
                <a:cs typeface="+mn-cs"/>
              </a:rPr>
              <a:t> </a:t>
            </a:r>
            <a:r>
              <a:rPr lang="da-DK" sz="3200" b="1" kern="1200" spc="-100" baseline="0" dirty="0" smtClean="0">
                <a:solidFill>
                  <a:schemeClr val="accent2"/>
                </a:solidFill>
                <a:ea typeface="+mn-ea"/>
                <a:cs typeface="+mn-cs"/>
              </a:rPr>
              <a:t>N  P  M</a:t>
            </a:r>
          </a:p>
        </p:txBody>
      </p:sp>
    </p:spTree>
    <p:extLst>
      <p:ext uri="{BB962C8B-B14F-4D97-AF65-F5344CB8AC3E}">
        <p14:creationId xmlns:p14="http://schemas.microsoft.com/office/powerpoint/2010/main" val="578289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/>
      <p:bldP spid="9" grpId="0" animBg="1"/>
      <p:bldP spid="10" grpId="0" animBg="1"/>
      <p:bldP spid="11" grpId="0" animBg="1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 NYE PROFESSIONELLE</a:t>
            </a:r>
            <a:endParaRPr lang="da-DK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05566" y="5029200"/>
            <a:ext cx="4351283" cy="1686910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</a:pPr>
            <a:r>
              <a:rPr lang="en-US" sz="2800" dirty="0" err="1"/>
              <a:t>Forholder</a:t>
            </a:r>
            <a:r>
              <a:rPr lang="en-US" sz="2800" dirty="0"/>
              <a:t> sig </a:t>
            </a:r>
            <a:r>
              <a:rPr lang="en-US" sz="2800" dirty="0" err="1"/>
              <a:t>analytisk</a:t>
            </a:r>
            <a:r>
              <a:rPr lang="en-US" sz="2800" dirty="0"/>
              <a:t> </a:t>
            </a:r>
            <a:r>
              <a:rPr lang="en-US" sz="2800" dirty="0" err="1"/>
              <a:t>til</a:t>
            </a:r>
            <a:r>
              <a:rPr lang="en-US" sz="2800" dirty="0"/>
              <a:t> sit </a:t>
            </a:r>
            <a:r>
              <a:rPr lang="en-US" sz="2800" dirty="0" err="1"/>
              <a:t>arbejde</a:t>
            </a:r>
            <a:r>
              <a:rPr lang="en-US" sz="2800" dirty="0"/>
              <a:t> </a:t>
            </a:r>
            <a:r>
              <a:rPr lang="en-US" sz="2800" dirty="0" err="1"/>
              <a:t>som</a:t>
            </a:r>
            <a:r>
              <a:rPr lang="en-US" sz="2800" dirty="0"/>
              <a:t> </a:t>
            </a:r>
            <a:r>
              <a:rPr lang="en-US" sz="2800" dirty="0" err="1"/>
              <a:t>en</a:t>
            </a:r>
            <a:r>
              <a:rPr lang="en-US" sz="2800" dirty="0"/>
              <a:t> </a:t>
            </a:r>
            <a:r>
              <a:rPr lang="en-US" sz="2800" dirty="0" err="1"/>
              <a:t>indsats</a:t>
            </a:r>
            <a:r>
              <a:rPr lang="en-US" sz="2800" dirty="0"/>
              <a:t> der </a:t>
            </a:r>
            <a:r>
              <a:rPr lang="en-US" sz="2800" dirty="0" err="1"/>
              <a:t>bør</a:t>
            </a:r>
            <a:r>
              <a:rPr lang="en-US" sz="2800" dirty="0"/>
              <a:t> </a:t>
            </a:r>
            <a:r>
              <a:rPr lang="en-US" sz="2800" dirty="0" err="1"/>
              <a:t>virke</a:t>
            </a:r>
            <a:r>
              <a:rPr lang="en-US" sz="2800" dirty="0"/>
              <a:t> I </a:t>
            </a:r>
            <a:r>
              <a:rPr lang="en-US" sz="2800" dirty="0" err="1"/>
              <a:t>forhold</a:t>
            </a:r>
            <a:r>
              <a:rPr lang="en-US" sz="2800" dirty="0"/>
              <a:t> </a:t>
            </a:r>
            <a:r>
              <a:rPr lang="en-US" sz="2800" dirty="0" err="1"/>
              <a:t>til</a:t>
            </a:r>
            <a:r>
              <a:rPr lang="en-US" sz="2800" dirty="0"/>
              <a:t> de </a:t>
            </a:r>
            <a:r>
              <a:rPr lang="en-US" sz="2800" dirty="0" err="1"/>
              <a:t>givne</a:t>
            </a:r>
            <a:r>
              <a:rPr lang="en-US" sz="2800" dirty="0"/>
              <a:t> </a:t>
            </a:r>
            <a:r>
              <a:rPr lang="en-US" sz="2800" dirty="0" err="1"/>
              <a:t>mål</a:t>
            </a:r>
            <a:endParaRPr lang="en-US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6600" y="1371600"/>
            <a:ext cx="4932696" cy="32831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0199" y="3921969"/>
            <a:ext cx="3836881" cy="279414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40979" y="1828800"/>
            <a:ext cx="17065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err="1" smtClean="0"/>
              <a:t>Er</a:t>
            </a:r>
            <a:r>
              <a:rPr lang="en-US" sz="2800" dirty="0" smtClean="0"/>
              <a:t> loyal</a:t>
            </a:r>
            <a:endParaRPr lang="da-DK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756745" y="2459421"/>
            <a:ext cx="6038193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 </a:t>
            </a:r>
            <a:r>
              <a:rPr lang="en-US" sz="2800" dirty="0" err="1" smtClean="0"/>
              <a:t>Skaber</a:t>
            </a:r>
            <a:r>
              <a:rPr lang="en-US" sz="2800" dirty="0" smtClean="0"/>
              <a:t> sig </a:t>
            </a:r>
            <a:r>
              <a:rPr lang="en-US" sz="2800" dirty="0" err="1" smtClean="0"/>
              <a:t>en</a:t>
            </a:r>
            <a:r>
              <a:rPr lang="en-US" sz="2800" dirty="0" smtClean="0"/>
              <a:t> </a:t>
            </a:r>
            <a:r>
              <a:rPr lang="en-US" sz="2800" dirty="0" err="1" smtClean="0"/>
              <a:t>identitet</a:t>
            </a:r>
            <a:r>
              <a:rPr lang="en-US" sz="2800" dirty="0" smtClean="0"/>
              <a:t> </a:t>
            </a:r>
            <a:r>
              <a:rPr lang="en-US" sz="2800" dirty="0" err="1" smtClean="0"/>
              <a:t>som</a:t>
            </a:r>
            <a:r>
              <a:rPr lang="en-US" sz="2800" dirty="0" smtClean="0"/>
              <a:t> specialist  </a:t>
            </a:r>
            <a:r>
              <a:rPr lang="en-US" sz="2800" dirty="0" err="1" smtClean="0"/>
              <a:t>i</a:t>
            </a:r>
            <a:r>
              <a:rPr lang="en-US" sz="2800" dirty="0" smtClean="0"/>
              <a:t> </a:t>
            </a:r>
            <a:r>
              <a:rPr lang="en-US" sz="2800" dirty="0" err="1" smtClean="0"/>
              <a:t>en</a:t>
            </a:r>
            <a:r>
              <a:rPr lang="en-US" sz="2800" dirty="0" smtClean="0"/>
              <a:t> </a:t>
            </a:r>
            <a:r>
              <a:rPr lang="en-US" sz="2800" dirty="0" err="1" smtClean="0"/>
              <a:t>bestemt</a:t>
            </a:r>
            <a:r>
              <a:rPr lang="en-US" sz="2800" dirty="0" smtClean="0"/>
              <a:t> type </a:t>
            </a:r>
            <a:r>
              <a:rPr lang="en-US" sz="2800" dirty="0" err="1" smtClean="0"/>
              <a:t>aktivitet</a:t>
            </a:r>
            <a:endParaRPr lang="da-DK" sz="2800" dirty="0" smtClean="0"/>
          </a:p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446783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342" y="584200"/>
            <a:ext cx="8278979" cy="1194905"/>
          </a:xfrm>
        </p:spPr>
        <p:txBody>
          <a:bodyPr/>
          <a:lstStyle/>
          <a:p>
            <a:r>
              <a:rPr lang="da-DK" sz="4400" dirty="0" smtClean="0"/>
              <a:t>3. Socialt arbejde med sindslidende; </a:t>
            </a:r>
            <a:br>
              <a:rPr lang="da-DK" sz="4400" dirty="0" smtClean="0"/>
            </a:br>
            <a:r>
              <a:rPr lang="da-DK" sz="4400" dirty="0" smtClean="0"/>
              <a:t>her sker (også) noget andet</a:t>
            </a:r>
            <a:endParaRPr lang="da-DK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2438400"/>
            <a:ext cx="6472533" cy="2895600"/>
          </a:xfrm>
        </p:spPr>
        <p:txBody>
          <a:bodyPr>
            <a:normAutofit/>
          </a:bodyPr>
          <a:lstStyle/>
          <a:p>
            <a:r>
              <a:rPr lang="da-DK" sz="4000" dirty="0" smtClean="0">
                <a:solidFill>
                  <a:srgbClr val="0070C0"/>
                </a:solidFill>
              </a:rPr>
              <a:t>RECOVERY -orienteringen</a:t>
            </a:r>
            <a:r>
              <a:rPr lang="da-DK" sz="4000" dirty="0" smtClean="0"/>
              <a:t>   </a:t>
            </a:r>
          </a:p>
          <a:p>
            <a:pPr lvl="1"/>
            <a:r>
              <a:rPr lang="da-DK" sz="2800" dirty="0" smtClean="0"/>
              <a:t>Human</a:t>
            </a:r>
          </a:p>
          <a:p>
            <a:pPr lvl="1"/>
            <a:r>
              <a:rPr lang="da-DK" sz="2800" dirty="0" smtClean="0"/>
              <a:t>Demokratisk</a:t>
            </a:r>
          </a:p>
          <a:p>
            <a:pPr lvl="1"/>
            <a:r>
              <a:rPr lang="da-DK" sz="2800" dirty="0" smtClean="0"/>
              <a:t>Effektiv og veldokumenteret</a:t>
            </a:r>
          </a:p>
          <a:p>
            <a:pPr lvl="1"/>
            <a:r>
              <a:rPr lang="da-DK" sz="2800" dirty="0"/>
              <a:t>V</a:t>
            </a:r>
            <a:r>
              <a:rPr lang="da-DK" sz="2800" dirty="0" smtClean="0"/>
              <a:t>ærdiorienteret</a:t>
            </a:r>
          </a:p>
          <a:p>
            <a:endParaRPr lang="da-DK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886C5-D6B5-4AB7-80FA-033AE19B3526}" type="datetime1">
              <a:rPr lang="da-DK" smtClean="0"/>
              <a:t>27-10-2016</a:t>
            </a:fld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750C0-516C-41F4-82B2-EB4DB4CB8AAD}" type="slidenum">
              <a:rPr lang="da-DK" smtClean="0"/>
              <a:t>8</a:t>
            </a:fld>
            <a:endParaRPr lang="da-DK"/>
          </a:p>
        </p:txBody>
      </p:sp>
      <p:pic>
        <p:nvPicPr>
          <p:cNvPr id="2050" name="Picture 2" descr="Billedresultat for nothing about us without recove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8800" y="285749"/>
            <a:ext cx="2466975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teddysts.com/wp-content/uploads/2013/07/Nothing-Without-Button-Imag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742" y="2133600"/>
            <a:ext cx="3959225" cy="3965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www.etf.dk/sites/default/files/uploads/public/styles/medium/public/flying_pig4-retouch-mellem_1.jpg?itok=j3uLvD9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867776" y="4953000"/>
            <a:ext cx="3047999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2752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" fill="hold">
                          <p:stCondLst>
                            <p:cond delay="indefinite"/>
                          </p:stCondLst>
                          <p:childTnLst>
                            <p:par>
                              <p:cTn id="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" presetID="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" presetID="1" presetClass="entr" presetSubtype="0" fill="hold" grpId="0" nodeType="after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1" presetClass="entr" presetSubtype="0" fill="hold" grpId="0" nodeType="after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>
                                                <p:txEl>
                                                  <p:pRg st="2" end="2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18" presetID="1" presetClass="entr" presetSubtype="0" fill="hold" grpId="0" nodeType="after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>
                                                <p:txEl>
                                                  <p:pRg st="3" end="3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1" presetID="1" presetClass="entr" presetSubtype="0" fill="hold" grpId="0" nodeType="after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>
                                                <p:txEl>
                                                  <p:pRg st="4" end="4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2" presetClass="entr" presetSubtype="9" accel="6000" fill="hold" nodeType="clickEffect" p14:presetBounceEnd="4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1000">
                                          <p:cBhvr additive="base">
                                            <p:cTn id="27" dur="8000" fill="hold"/>
                                            <p:tgtEl>
                                              <p:spTgt spid="20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1000">
                                          <p:cBhvr additive="base">
                                            <p:cTn id="28" dur="8000" fill="hold"/>
                                            <p:tgtEl>
                                              <p:spTgt spid="20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9" fill="hold">
                          <p:stCondLst>
                            <p:cond delay="indefinite"/>
                          </p:stCondLst>
                          <p:childTnLst>
                            <p:par>
                              <p:cTn id="3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1" presetID="1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uiExpand="1" build="p" bldLvl="2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" fill="hold">
                          <p:stCondLst>
                            <p:cond delay="indefinite"/>
                          </p:stCondLst>
                          <p:childTnLst>
                            <p:par>
                              <p:cTn id="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" presetID="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" presetID="1" presetClass="entr" presetSubtype="0" fill="hold" grpId="0" nodeType="after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1" presetClass="entr" presetSubtype="0" fill="hold" grpId="0" nodeType="after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>
                                                <p:txEl>
                                                  <p:pRg st="2" end="2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18" presetID="1" presetClass="entr" presetSubtype="0" fill="hold" grpId="0" nodeType="after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>
                                                <p:txEl>
                                                  <p:pRg st="3" end="3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1" presetID="1" presetClass="entr" presetSubtype="0" fill="hold" grpId="0" nodeType="after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>
                                                <p:txEl>
                                                  <p:pRg st="4" end="4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2" presetClass="entr" presetSubtype="9" accel="6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8000" fill="hold"/>
                                            <p:tgtEl>
                                              <p:spTgt spid="20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8000" fill="hold"/>
                                            <p:tgtEl>
                                              <p:spTgt spid="20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9" fill="hold">
                          <p:stCondLst>
                            <p:cond delay="indefinite"/>
                          </p:stCondLst>
                          <p:childTnLst>
                            <p:par>
                              <p:cTn id="3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1" presetID="1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uiExpand="1" build="p" bldLvl="2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smtClean="0"/>
              <a:t>At halte på flere ben?</a:t>
            </a:r>
            <a:endParaRPr lang="da-DK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8F499-3B6C-43EB-B6FA-4CA79B2F4AEB}" type="datetime2">
              <a:rPr lang="da-DK" smtClean="0"/>
              <a:t>27. oktober 2016</a:t>
            </a:fld>
            <a:endParaRPr lang="da-D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A07366-CB75-4AA8-9E5B-928B849F427C}" type="slidenum">
              <a:rPr lang="da-DK" smtClean="0"/>
              <a:t>9</a:t>
            </a:fld>
            <a:endParaRPr lang="da-DK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da-DK" dirty="0" smtClean="0"/>
              <a:t>En </a:t>
            </a:r>
            <a:r>
              <a:rPr lang="da-DK" dirty="0"/>
              <a:t>kontraktbaseret </a:t>
            </a:r>
            <a:r>
              <a:rPr lang="da-DK" dirty="0" err="1"/>
              <a:t>velfærdstat</a:t>
            </a:r>
            <a:r>
              <a:rPr lang="da-DK" dirty="0"/>
              <a:t> har til formål at skabe ”selvansvarlige, motiverede, aktive og selvmægtige klienter” (Buus &amp; Strauss 2004, 231; jf. Kristensen 2014, 180). Målet tænkes nået gennem en dobbelt strategi, nemlig ved at de velfærdsprofessionelle på den ene side skal støtte, hjælpe og udvikle medborgeren – det kunne man kalde ”empowerment-strategien” – men på den anden side er der imidlertid også den modsatrettede bevægelse, ”styrings-strategien”. </a:t>
            </a:r>
            <a:r>
              <a:rPr lang="da-DK" dirty="0" smtClean="0"/>
              <a:t>(</a:t>
            </a:r>
            <a:r>
              <a:rPr lang="da-DK" dirty="0" err="1" smtClean="0"/>
              <a:t>Zeitler</a:t>
            </a:r>
            <a:r>
              <a:rPr lang="da-DK" dirty="0" smtClean="0"/>
              <a:t> 2016). Noget for noget!</a:t>
            </a:r>
            <a:endParaRPr lang="da-DK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da-DK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9" name="Ink 8"/>
              <p14:cNvContentPartPr/>
              <p14:nvPr/>
            </p14:nvContentPartPr>
            <p14:xfrm>
              <a:off x="6073775" y="3421063"/>
              <a:ext cx="42863" cy="14287"/>
            </p14:xfrm>
          </p:contentPart>
        </mc:Choice>
        <mc:Fallback xmlns="">
          <p:pic>
            <p:nvPicPr>
              <p:cNvPr id="9" name="Ink 8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067703" y="3419634"/>
                <a:ext cx="50364" cy="2178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0" name="Ink 9"/>
              <p14:cNvContentPartPr/>
              <p14:nvPr/>
            </p14:nvContentPartPr>
            <p14:xfrm>
              <a:off x="6073775" y="3421063"/>
              <a:ext cx="42863" cy="14287"/>
            </p14:xfrm>
          </p:contentPart>
        </mc:Choice>
        <mc:Fallback xmlns="">
          <p:pic>
            <p:nvPicPr>
              <p:cNvPr id="10" name="Ink 9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067703" y="3419634"/>
                <a:ext cx="50364" cy="2178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1" name="Ink 10"/>
              <p14:cNvContentPartPr/>
              <p14:nvPr/>
            </p14:nvContentPartPr>
            <p14:xfrm>
              <a:off x="6073775" y="3421063"/>
              <a:ext cx="42863" cy="14287"/>
            </p14:xfrm>
          </p:contentPart>
        </mc:Choice>
        <mc:Fallback xmlns="">
          <p:pic>
            <p:nvPicPr>
              <p:cNvPr id="11" name="Ink 10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067703" y="3419634"/>
                <a:ext cx="50364" cy="21788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657886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1943" y="354015"/>
            <a:ext cx="6770258" cy="1194905"/>
          </a:xfrm>
        </p:spPr>
        <p:txBody>
          <a:bodyPr/>
          <a:lstStyle/>
          <a:p>
            <a:r>
              <a:rPr lang="da-DK" b="1" spc="-100" dirty="0" smtClean="0"/>
              <a:t>4. Et omslag?</a:t>
            </a:r>
            <a:r>
              <a:rPr lang="da-DK" spc="-100" dirty="0" smtClean="0"/>
              <a:t/>
            </a:r>
            <a:br>
              <a:rPr lang="da-DK" spc="-100" dirty="0" smtClean="0"/>
            </a:br>
            <a:r>
              <a:rPr lang="da-DK" sz="3200" spc="-100" dirty="0" smtClean="0"/>
              <a:t>NPM </a:t>
            </a:r>
            <a:r>
              <a:rPr lang="da-DK" sz="3200" spc="-100" dirty="0"/>
              <a:t>er ikke bare </a:t>
            </a:r>
            <a:r>
              <a:rPr lang="da-DK" sz="3200" spc="-100" dirty="0" smtClean="0"/>
              <a:t>lykken!</a:t>
            </a:r>
            <a:r>
              <a:rPr lang="da-DK" spc="-100" dirty="0"/>
              <a:t/>
            </a:r>
            <a:br>
              <a:rPr lang="da-DK" spc="-100" dirty="0"/>
            </a:br>
            <a:endParaRPr lang="da-D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A07366-CB75-4AA8-9E5B-928B849F427C}" type="slidenum">
              <a:rPr lang="da-DK" smtClean="0"/>
              <a:pPr/>
              <a:t>10</a:t>
            </a:fld>
            <a:endParaRPr lang="da-DK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>
          <a:xfrm>
            <a:off x="768351" y="1779105"/>
            <a:ext cx="5327649" cy="1665285"/>
          </a:xfrm>
        </p:spPr>
        <p:txBody>
          <a:bodyPr/>
          <a:lstStyle/>
          <a:p>
            <a:pPr marL="0" indent="0">
              <a:buNone/>
            </a:pPr>
            <a:r>
              <a:rPr lang="da-DK" sz="2800" spc="-100" dirty="0" smtClean="0"/>
              <a:t>En </a:t>
            </a:r>
            <a:r>
              <a:rPr lang="da-DK" sz="2800" spc="-100" dirty="0" err="1"/>
              <a:t>n</a:t>
            </a:r>
            <a:r>
              <a:rPr lang="da-DK" sz="2800" spc="-100" dirty="0" err="1" smtClean="0"/>
              <a:t>yformulering</a:t>
            </a:r>
            <a:r>
              <a:rPr lang="da-DK" sz="2800" spc="-100" dirty="0" smtClean="0"/>
              <a:t> af samfundets –klodens- moralske base: </a:t>
            </a:r>
          </a:p>
          <a:p>
            <a:pPr marL="0" indent="0" algn="ctr">
              <a:buNone/>
            </a:pPr>
            <a:r>
              <a:rPr lang="da-DK" sz="4000" spc="-100" dirty="0" smtClean="0">
                <a:solidFill>
                  <a:schemeClr val="accent4">
                    <a:lumMod val="50000"/>
                  </a:schemeClr>
                </a:solidFill>
              </a:rPr>
              <a:t>bæredygtighed</a:t>
            </a:r>
            <a:endParaRPr lang="da-DK" sz="4000" spc="-100" dirty="0">
              <a:solidFill>
                <a:schemeClr val="accent4">
                  <a:lumMod val="50000"/>
                </a:schemeClr>
              </a:solidFill>
            </a:endParaRPr>
          </a:p>
          <a:p>
            <a:endParaRPr lang="da-DK" dirty="0"/>
          </a:p>
        </p:txBody>
      </p:sp>
      <p:pic>
        <p:nvPicPr>
          <p:cNvPr id="8" name="Picture 2" descr="Billedresultat for sustainabili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700" y="354015"/>
            <a:ext cx="29337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8382000" y="4855897"/>
            <a:ext cx="2735085" cy="213904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Bef>
                <a:spcPts val="600"/>
              </a:spcBef>
            </a:pPr>
            <a:r>
              <a:rPr lang="da-DK" sz="3600" spc="-100" dirty="0">
                <a:solidFill>
                  <a:schemeClr val="accent2"/>
                </a:solidFill>
              </a:rPr>
              <a:t>New</a:t>
            </a:r>
          </a:p>
          <a:p>
            <a:pPr>
              <a:spcBef>
                <a:spcPts val="600"/>
              </a:spcBef>
            </a:pPr>
            <a:r>
              <a:rPr lang="da-DK" sz="3600" spc="-100" dirty="0">
                <a:solidFill>
                  <a:schemeClr val="accent2"/>
                </a:solidFill>
              </a:rPr>
              <a:t>Public</a:t>
            </a:r>
          </a:p>
          <a:p>
            <a:pPr>
              <a:spcBef>
                <a:spcPts val="600"/>
              </a:spcBef>
            </a:pPr>
            <a:r>
              <a:rPr lang="da-DK" sz="3600" spc="-100" dirty="0" err="1">
                <a:solidFill>
                  <a:schemeClr val="accent2"/>
                </a:solidFill>
              </a:rPr>
              <a:t>Governance</a:t>
            </a:r>
            <a:endParaRPr lang="da-DK" sz="3600" spc="-100" dirty="0">
              <a:solidFill>
                <a:schemeClr val="accent2"/>
              </a:solidFill>
            </a:endParaRPr>
          </a:p>
          <a:p>
            <a:pPr marL="0" indent="0" algn="l" defTabSz="914400" rtl="0" eaLnBrk="1" latinLnBrk="0" hangingPunct="1">
              <a:spcBef>
                <a:spcPts val="600"/>
              </a:spcBef>
              <a:buFont typeface="VIA Type Office" panose="02000503000000020004" pitchFamily="2" charset="0"/>
              <a:buNone/>
            </a:pPr>
            <a:endParaRPr lang="da-DK" sz="1600" kern="1200" spc="-100" baseline="0" dirty="0" err="1" smtClean="0">
              <a:solidFill>
                <a:schemeClr val="tx1"/>
              </a:solidFill>
              <a:ea typeface="+mn-ea"/>
              <a:cs typeface="+mn-cs"/>
            </a:endParaRPr>
          </a:p>
        </p:txBody>
      </p:sp>
      <p:pic>
        <p:nvPicPr>
          <p:cNvPr id="4098" name="Picture 2" descr="de 3 områd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962400"/>
            <a:ext cx="5110294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8382000" y="2154204"/>
            <a:ext cx="3657600" cy="25853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algn="l" defTabSz="914400" rtl="0" eaLnBrk="1" latinLnBrk="0" hangingPunct="1">
              <a:spcBef>
                <a:spcPts val="600"/>
              </a:spcBef>
              <a:buFont typeface="VIA Type Office" panose="02000503000000020004" pitchFamily="2" charset="0"/>
              <a:buNone/>
            </a:pPr>
            <a:r>
              <a:rPr lang="da-DK" sz="2800" kern="1200" spc="-100" baseline="0" dirty="0" smtClean="0">
                <a:solidFill>
                  <a:schemeClr val="tx1"/>
                </a:solidFill>
                <a:ea typeface="+mn-ea"/>
                <a:cs typeface="+mn-cs"/>
              </a:rPr>
              <a:t>Det er civilsamfundets, markedets,</a:t>
            </a:r>
            <a:r>
              <a:rPr lang="da-DK" sz="2800" kern="1200" spc="-100" dirty="0" smtClean="0">
                <a:solidFill>
                  <a:schemeClr val="tx1"/>
                </a:solidFill>
                <a:ea typeface="+mn-ea"/>
                <a:cs typeface="+mn-cs"/>
              </a:rPr>
              <a:t> bureaukratiets og professionernes ansvar at finde bæredygtige løsninger.</a:t>
            </a:r>
            <a:endParaRPr lang="da-DK" sz="2800" kern="1200" spc="-100" baseline="0" dirty="0" smtClean="0">
              <a:solidFill>
                <a:schemeClr val="tx1"/>
              </a:solidFill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95877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07366-CB75-4AA8-9E5B-928B849F427C}" type="slidenum">
              <a:rPr lang="da-DK" smtClean="0"/>
              <a:pPr/>
              <a:t>11</a:t>
            </a:fld>
            <a:endParaRPr lang="da-DK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68203"/>
            <a:ext cx="9220200" cy="666650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0134600" y="6294438"/>
            <a:ext cx="15206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da-DK" spc="-100" dirty="0"/>
              <a:t>(Jakob </a:t>
            </a:r>
            <a:r>
              <a:rPr lang="da-DK" spc="-100" dirty="0" err="1"/>
              <a:t>Torfing</a:t>
            </a:r>
            <a:r>
              <a:rPr lang="da-DK" spc="-1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717194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Vores</a:t>
            </a:r>
            <a:r>
              <a:rPr lang="en-US" dirty="0" smtClean="0"/>
              <a:t> </a:t>
            </a:r>
            <a:r>
              <a:rPr lang="en-US" dirty="0" err="1" smtClean="0"/>
              <a:t>historiske</a:t>
            </a:r>
            <a:r>
              <a:rPr lang="en-US" dirty="0" smtClean="0"/>
              <a:t> baggage  -den </a:t>
            </a:r>
            <a:r>
              <a:rPr lang="en-US" dirty="0" err="1" smtClean="0"/>
              <a:t>fortælling</a:t>
            </a:r>
            <a:r>
              <a:rPr lang="en-US" dirty="0" smtClean="0"/>
              <a:t> vi </a:t>
            </a:r>
            <a:r>
              <a:rPr lang="en-US" dirty="0" err="1" smtClean="0"/>
              <a:t>kan</a:t>
            </a:r>
            <a:r>
              <a:rPr lang="en-US" dirty="0" smtClean="0"/>
              <a:t> </a:t>
            </a:r>
            <a:r>
              <a:rPr lang="en-US" dirty="0" err="1" smtClean="0"/>
              <a:t>fortsætte</a:t>
            </a:r>
            <a:r>
              <a:rPr lang="en-US" dirty="0" smtClean="0"/>
              <a:t> </a:t>
            </a:r>
            <a:endParaRPr lang="da-DK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8F499-3B6C-43EB-B6FA-4CA79B2F4AEB}" type="datetime2">
              <a:rPr lang="da-DK" smtClean="0"/>
              <a:t>27. oktober 2016</a:t>
            </a:fld>
            <a:endParaRPr lang="da-D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A07366-CB75-4AA8-9E5B-928B849F427C}" type="slidenum">
              <a:rPr lang="da-DK" smtClean="0"/>
              <a:t>12</a:t>
            </a:fld>
            <a:endParaRPr lang="da-DK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At </a:t>
            </a:r>
            <a:r>
              <a:rPr lang="en-US" dirty="0" err="1" smtClean="0"/>
              <a:t>arbejdet</a:t>
            </a:r>
            <a:r>
              <a:rPr lang="en-US" dirty="0" smtClean="0"/>
              <a:t> </a:t>
            </a:r>
            <a:r>
              <a:rPr lang="en-US" dirty="0" err="1" smtClean="0"/>
              <a:t>er</a:t>
            </a:r>
            <a:r>
              <a:rPr lang="en-US" dirty="0" smtClean="0"/>
              <a:t> </a:t>
            </a:r>
            <a:r>
              <a:rPr lang="en-US" dirty="0" err="1" smtClean="0"/>
              <a:t>knyttet</a:t>
            </a:r>
            <a:r>
              <a:rPr lang="en-US" dirty="0" smtClean="0"/>
              <a:t> </a:t>
            </a:r>
            <a:r>
              <a:rPr lang="en-US" dirty="0" err="1" smtClean="0"/>
              <a:t>til</a:t>
            </a:r>
            <a:r>
              <a:rPr lang="en-US" dirty="0" smtClean="0"/>
              <a:t> </a:t>
            </a:r>
            <a:r>
              <a:rPr lang="en-US" dirty="0" err="1" smtClean="0"/>
              <a:t>værdier</a:t>
            </a:r>
            <a:r>
              <a:rPr lang="en-US" dirty="0" smtClean="0"/>
              <a:t>, der </a:t>
            </a:r>
            <a:r>
              <a:rPr lang="en-US" dirty="0" err="1" smtClean="0"/>
              <a:t>knytter</a:t>
            </a:r>
            <a:r>
              <a:rPr lang="en-US" dirty="0" smtClean="0"/>
              <a:t> </a:t>
            </a:r>
            <a:r>
              <a:rPr lang="en-US" dirty="0" err="1" smtClean="0"/>
              <a:t>almenvellet</a:t>
            </a:r>
            <a:r>
              <a:rPr lang="en-US" dirty="0" smtClean="0"/>
              <a:t> </a:t>
            </a:r>
            <a:r>
              <a:rPr lang="en-US" dirty="0" err="1" smtClean="0"/>
              <a:t>og</a:t>
            </a:r>
            <a:r>
              <a:rPr lang="en-US" dirty="0" smtClean="0"/>
              <a:t> </a:t>
            </a:r>
            <a:r>
              <a:rPr lang="en-US" dirty="0" err="1" smtClean="0"/>
              <a:t>det</a:t>
            </a:r>
            <a:r>
              <a:rPr lang="en-US" dirty="0" smtClean="0"/>
              <a:t> </a:t>
            </a:r>
            <a:r>
              <a:rPr lang="en-US" dirty="0" err="1" smtClean="0"/>
              <a:t>hjælpende</a:t>
            </a:r>
            <a:r>
              <a:rPr lang="en-US" dirty="0" smtClean="0"/>
              <a:t> </a:t>
            </a:r>
            <a:r>
              <a:rPr lang="en-US" dirty="0" err="1" smtClean="0"/>
              <a:t>og</a:t>
            </a:r>
            <a:r>
              <a:rPr lang="en-US" dirty="0" smtClean="0"/>
              <a:t> </a:t>
            </a:r>
            <a:r>
              <a:rPr lang="en-US" dirty="0" err="1" smtClean="0"/>
              <a:t>støttende</a:t>
            </a:r>
            <a:r>
              <a:rPr lang="en-US" dirty="0" smtClean="0"/>
              <a:t> </a:t>
            </a:r>
            <a:r>
              <a:rPr lang="en-US" dirty="0" err="1" smtClean="0"/>
              <a:t>arbejde</a:t>
            </a:r>
            <a:r>
              <a:rPr lang="en-US" dirty="0" smtClean="0"/>
              <a:t> </a:t>
            </a:r>
            <a:r>
              <a:rPr lang="en-US" dirty="0" err="1" smtClean="0"/>
              <a:t>sammen</a:t>
            </a:r>
            <a:endParaRPr lang="en-US" dirty="0" smtClean="0"/>
          </a:p>
          <a:p>
            <a:r>
              <a:rPr lang="en-US" dirty="0" smtClean="0"/>
              <a:t>At </a:t>
            </a:r>
            <a:r>
              <a:rPr lang="en-US" dirty="0" err="1" smtClean="0"/>
              <a:t>arbejdsområdet</a:t>
            </a:r>
            <a:r>
              <a:rPr lang="en-US" dirty="0" smtClean="0"/>
              <a:t> </a:t>
            </a:r>
            <a:r>
              <a:rPr lang="en-US" dirty="0" err="1" smtClean="0"/>
              <a:t>manifesterede</a:t>
            </a:r>
            <a:r>
              <a:rPr lang="en-US" dirty="0" smtClean="0"/>
              <a:t> sig </a:t>
            </a:r>
            <a:r>
              <a:rPr lang="en-US" dirty="0" err="1" smtClean="0"/>
              <a:t>og</a:t>
            </a:r>
            <a:r>
              <a:rPr lang="en-US" dirty="0" smtClean="0"/>
              <a:t> </a:t>
            </a:r>
            <a:r>
              <a:rPr lang="en-US" dirty="0" err="1" smtClean="0"/>
              <a:t>delvis</a:t>
            </a:r>
            <a:r>
              <a:rPr lang="en-US" dirty="0" smtClean="0"/>
              <a:t> </a:t>
            </a:r>
            <a:r>
              <a:rPr lang="en-US" dirty="0" err="1" smtClean="0"/>
              <a:t>blev</a:t>
            </a:r>
            <a:r>
              <a:rPr lang="en-US" dirty="0" smtClean="0"/>
              <a:t> </a:t>
            </a:r>
            <a:r>
              <a:rPr lang="en-US" dirty="0" err="1" smtClean="0"/>
              <a:t>til</a:t>
            </a:r>
            <a:r>
              <a:rPr lang="en-US" dirty="0" smtClean="0"/>
              <a:t> </a:t>
            </a:r>
            <a:r>
              <a:rPr lang="en-US" dirty="0" err="1" smtClean="0"/>
              <a:t>gennem</a:t>
            </a:r>
            <a:r>
              <a:rPr lang="en-US" dirty="0" smtClean="0"/>
              <a:t> </a:t>
            </a:r>
            <a:r>
              <a:rPr lang="en-US" dirty="0" err="1" smtClean="0"/>
              <a:t>bestræbelser</a:t>
            </a:r>
            <a:r>
              <a:rPr lang="en-US" dirty="0" smtClean="0"/>
              <a:t> </a:t>
            </a:r>
            <a:r>
              <a:rPr lang="en-US" dirty="0" err="1" smtClean="0"/>
              <a:t>på</a:t>
            </a:r>
            <a:r>
              <a:rPr lang="en-US" dirty="0" smtClean="0"/>
              <a:t> </a:t>
            </a:r>
            <a:r>
              <a:rPr lang="en-US" dirty="0" err="1" smtClean="0"/>
              <a:t>humanisering</a:t>
            </a:r>
            <a:r>
              <a:rPr lang="en-US" dirty="0" smtClean="0"/>
              <a:t>, </a:t>
            </a:r>
            <a:r>
              <a:rPr lang="en-US" dirty="0" err="1" smtClean="0"/>
              <a:t>demokratisering</a:t>
            </a:r>
            <a:r>
              <a:rPr lang="en-US" dirty="0" smtClean="0"/>
              <a:t> </a:t>
            </a:r>
            <a:r>
              <a:rPr lang="en-US" dirty="0" err="1" smtClean="0"/>
              <a:t>og</a:t>
            </a:r>
            <a:r>
              <a:rPr lang="en-US" dirty="0" smtClean="0"/>
              <a:t> </a:t>
            </a:r>
            <a:r>
              <a:rPr lang="en-US" dirty="0" err="1" smtClean="0"/>
              <a:t>det</a:t>
            </a:r>
            <a:r>
              <a:rPr lang="en-US" dirty="0" smtClean="0"/>
              <a:t> at </a:t>
            </a:r>
            <a:r>
              <a:rPr lang="en-US" dirty="0" err="1" smtClean="0"/>
              <a:t>gøre</a:t>
            </a:r>
            <a:r>
              <a:rPr lang="en-US" dirty="0" smtClean="0"/>
              <a:t> </a:t>
            </a:r>
            <a:r>
              <a:rPr lang="en-US" dirty="0" err="1" smtClean="0"/>
              <a:t>en</a:t>
            </a:r>
            <a:r>
              <a:rPr lang="en-US" dirty="0" smtClean="0"/>
              <a:t> </a:t>
            </a:r>
            <a:r>
              <a:rPr lang="en-US" dirty="0" err="1" smtClean="0"/>
              <a:t>forskel</a:t>
            </a:r>
            <a:r>
              <a:rPr lang="en-US" dirty="0" smtClean="0"/>
              <a:t> </a:t>
            </a:r>
          </a:p>
          <a:p>
            <a:r>
              <a:rPr lang="en-US" dirty="0" smtClean="0"/>
              <a:t>At </a:t>
            </a:r>
            <a:r>
              <a:rPr lang="en-US" dirty="0" err="1" smtClean="0"/>
              <a:t>området</a:t>
            </a:r>
            <a:r>
              <a:rPr lang="en-US" dirty="0" smtClean="0"/>
              <a:t> I 90-erne </a:t>
            </a:r>
            <a:r>
              <a:rPr lang="en-US" dirty="0" err="1" smtClean="0"/>
              <a:t>kendte</a:t>
            </a:r>
            <a:r>
              <a:rPr lang="en-US" dirty="0" smtClean="0"/>
              <a:t> </a:t>
            </a:r>
            <a:r>
              <a:rPr lang="en-US" dirty="0" err="1" smtClean="0"/>
              <a:t>en</a:t>
            </a:r>
            <a:r>
              <a:rPr lang="en-US" dirty="0" smtClean="0"/>
              <a:t> </a:t>
            </a:r>
            <a:r>
              <a:rPr lang="en-US" dirty="0" err="1" smtClean="0"/>
              <a:t>selvstændig</a:t>
            </a:r>
            <a:r>
              <a:rPr lang="en-US" dirty="0" smtClean="0"/>
              <a:t> </a:t>
            </a:r>
            <a:r>
              <a:rPr lang="en-US" dirty="0" err="1" smtClean="0"/>
              <a:t>udvikling</a:t>
            </a:r>
            <a:r>
              <a:rPr lang="en-US" dirty="0" smtClean="0"/>
              <a:t> </a:t>
            </a:r>
            <a:r>
              <a:rPr lang="en-US" dirty="0" err="1" smtClean="0"/>
              <a:t>forholdsvis</a:t>
            </a:r>
            <a:r>
              <a:rPr lang="en-US" dirty="0" smtClean="0"/>
              <a:t> </a:t>
            </a:r>
            <a:r>
              <a:rPr lang="en-US" dirty="0" err="1" smtClean="0"/>
              <a:t>frakoblet</a:t>
            </a:r>
            <a:r>
              <a:rPr lang="en-US" dirty="0" smtClean="0"/>
              <a:t> workfare/</a:t>
            </a:r>
            <a:r>
              <a:rPr lang="en-US" dirty="0" err="1" smtClean="0"/>
              <a:t>koncern</a:t>
            </a:r>
            <a:r>
              <a:rPr lang="en-US" dirty="0" smtClean="0"/>
              <a:t> – </a:t>
            </a:r>
            <a:r>
              <a:rPr lang="en-US" dirty="0" err="1" smtClean="0"/>
              <a:t>tendensen</a:t>
            </a:r>
            <a:endParaRPr lang="en-US" dirty="0" smtClean="0"/>
          </a:p>
          <a:p>
            <a:r>
              <a:rPr lang="en-US" dirty="0" smtClean="0"/>
              <a:t>At </a:t>
            </a:r>
            <a:r>
              <a:rPr lang="en-US" dirty="0" err="1" smtClean="0"/>
              <a:t>området</a:t>
            </a:r>
            <a:r>
              <a:rPr lang="en-US" dirty="0" smtClean="0"/>
              <a:t> </a:t>
            </a:r>
            <a:r>
              <a:rPr lang="en-US" dirty="0" err="1" smtClean="0"/>
              <a:t>gik</a:t>
            </a:r>
            <a:r>
              <a:rPr lang="en-US" dirty="0" smtClean="0"/>
              <a:t> </a:t>
            </a:r>
            <a:r>
              <a:rPr lang="en-US" dirty="0" err="1" smtClean="0"/>
              <a:t>andre</a:t>
            </a:r>
            <a:r>
              <a:rPr lang="en-US" dirty="0" smtClean="0"/>
              <a:t> </a:t>
            </a:r>
            <a:r>
              <a:rPr lang="en-US" dirty="0" err="1" smtClean="0"/>
              <a:t>veje</a:t>
            </a:r>
            <a:r>
              <a:rPr lang="en-US" dirty="0" smtClean="0"/>
              <a:t> med recovery-</a:t>
            </a:r>
            <a:r>
              <a:rPr lang="en-US" dirty="0" err="1" smtClean="0"/>
              <a:t>tilgangen</a:t>
            </a:r>
            <a:r>
              <a:rPr lang="en-US" dirty="0" smtClean="0"/>
              <a:t>: </a:t>
            </a:r>
            <a:r>
              <a:rPr lang="en-US" dirty="0" err="1" smtClean="0"/>
              <a:t>borgeren</a:t>
            </a:r>
            <a:r>
              <a:rPr lang="en-US" dirty="0" smtClean="0"/>
              <a:t> </a:t>
            </a:r>
            <a:r>
              <a:rPr lang="en-US" dirty="0" err="1" smtClean="0"/>
              <a:t>som</a:t>
            </a:r>
            <a:r>
              <a:rPr lang="en-US" dirty="0" smtClean="0"/>
              <a:t> </a:t>
            </a:r>
            <a:r>
              <a:rPr lang="en-US" dirty="0" err="1" smtClean="0"/>
              <a:t>deltager</a:t>
            </a:r>
            <a:endParaRPr lang="en-US" dirty="0" smtClean="0"/>
          </a:p>
          <a:p>
            <a:r>
              <a:rPr lang="en-US" dirty="0" err="1" smtClean="0"/>
              <a:t>Og</a:t>
            </a:r>
            <a:r>
              <a:rPr lang="en-US" dirty="0" smtClean="0"/>
              <a:t> nu: </a:t>
            </a:r>
            <a:r>
              <a:rPr lang="en-US" dirty="0" err="1" smtClean="0"/>
              <a:t>fokus</a:t>
            </a:r>
            <a:r>
              <a:rPr lang="en-US" dirty="0" smtClean="0"/>
              <a:t> </a:t>
            </a:r>
            <a:r>
              <a:rPr lang="en-US" dirty="0" err="1" smtClean="0"/>
              <a:t>på</a:t>
            </a:r>
            <a:r>
              <a:rPr lang="en-US" dirty="0" smtClean="0"/>
              <a:t> de </a:t>
            </a:r>
            <a:r>
              <a:rPr lang="en-US" dirty="0" err="1" smtClean="0"/>
              <a:t>bæredygtige</a:t>
            </a:r>
            <a:r>
              <a:rPr lang="en-US" dirty="0" smtClean="0"/>
              <a:t> </a:t>
            </a:r>
            <a:r>
              <a:rPr lang="en-US" dirty="0" err="1" smtClean="0"/>
              <a:t>løsninger</a:t>
            </a:r>
            <a:r>
              <a:rPr lang="en-US" dirty="0"/>
              <a:t> </a:t>
            </a:r>
            <a:r>
              <a:rPr lang="en-US" dirty="0" smtClean="0"/>
              <a:t>der </a:t>
            </a:r>
            <a:r>
              <a:rPr lang="en-US" dirty="0" err="1" smtClean="0"/>
              <a:t>bryder</a:t>
            </a:r>
            <a:r>
              <a:rPr lang="en-US" dirty="0" smtClean="0"/>
              <a:t> </a:t>
            </a:r>
            <a:r>
              <a:rPr lang="en-US" dirty="0" err="1" smtClean="0"/>
              <a:t>grænser</a:t>
            </a:r>
            <a:r>
              <a:rPr lang="en-US" dirty="0" smtClean="0"/>
              <a:t>………………..</a:t>
            </a:r>
          </a:p>
          <a:p>
            <a:endParaRPr lang="da-DK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9258404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smtClean="0"/>
              <a:t>En ny fortrop: frem mod bæredygtighed</a:t>
            </a:r>
            <a:endParaRPr lang="da-DK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4332D-D0F4-426E-B5B3-740E7473E367}" type="datetime2">
              <a:rPr lang="da-DK" smtClean="0"/>
              <a:t>27. oktober 2016</a:t>
            </a:fld>
            <a:endParaRPr lang="da-D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A07366-CB75-4AA8-9E5B-928B849F427C}" type="slidenum">
              <a:rPr lang="da-DK" smtClean="0"/>
              <a:pPr/>
              <a:t>13</a:t>
            </a:fld>
            <a:endParaRPr lang="da-DK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>
          <a:xfrm>
            <a:off x="768351" y="1600200"/>
            <a:ext cx="10655299" cy="424180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Den </a:t>
            </a:r>
            <a:r>
              <a:rPr lang="en-US" dirty="0" err="1"/>
              <a:t>velfærdsprofessionelle</a:t>
            </a:r>
            <a:r>
              <a:rPr lang="en-US" dirty="0"/>
              <a:t> </a:t>
            </a:r>
            <a:r>
              <a:rPr lang="en-US" dirty="0" err="1"/>
              <a:t>indsats</a:t>
            </a:r>
            <a:r>
              <a:rPr lang="en-US" dirty="0"/>
              <a:t> </a:t>
            </a:r>
            <a:r>
              <a:rPr lang="en-US" dirty="0" err="1"/>
              <a:t>kvalificeres</a:t>
            </a:r>
            <a:r>
              <a:rPr lang="en-US" dirty="0"/>
              <a:t> </a:t>
            </a:r>
            <a:r>
              <a:rPr lang="en-US" dirty="0" err="1"/>
              <a:t>ved</a:t>
            </a:r>
            <a:r>
              <a:rPr lang="en-US" dirty="0"/>
              <a:t> </a:t>
            </a:r>
            <a:r>
              <a:rPr lang="en-US" dirty="0" err="1"/>
              <a:t>følgende</a:t>
            </a:r>
            <a:r>
              <a:rPr lang="en-US" dirty="0"/>
              <a:t> </a:t>
            </a:r>
            <a:r>
              <a:rPr lang="en-US" dirty="0" err="1" smtClean="0"/>
              <a:t>proces</a:t>
            </a:r>
            <a:r>
              <a:rPr lang="en-US" dirty="0" smtClean="0"/>
              <a:t>:</a:t>
            </a:r>
            <a:endParaRPr lang="en-US" dirty="0"/>
          </a:p>
          <a:p>
            <a:pPr marL="910800" lvl="1" indent="-457200">
              <a:buFont typeface="+mj-lt"/>
              <a:buAutoNum type="arabicPeriod"/>
            </a:pPr>
            <a:r>
              <a:rPr lang="en-US" dirty="0" err="1" smtClean="0"/>
              <a:t>Modet</a:t>
            </a:r>
            <a:r>
              <a:rPr lang="en-US" dirty="0" smtClean="0"/>
              <a:t> </a:t>
            </a:r>
            <a:r>
              <a:rPr lang="en-US" dirty="0" err="1"/>
              <a:t>til</a:t>
            </a:r>
            <a:r>
              <a:rPr lang="en-US" dirty="0"/>
              <a:t> at give slip </a:t>
            </a:r>
            <a:r>
              <a:rPr lang="en-US" dirty="0" err="1"/>
              <a:t>på</a:t>
            </a:r>
            <a:r>
              <a:rPr lang="en-US" dirty="0"/>
              <a:t> </a:t>
            </a:r>
            <a:r>
              <a:rPr lang="en-US" dirty="0" err="1"/>
              <a:t>faglige</a:t>
            </a:r>
            <a:r>
              <a:rPr lang="en-US" dirty="0"/>
              <a:t> </a:t>
            </a:r>
            <a:r>
              <a:rPr lang="en-US" dirty="0" err="1"/>
              <a:t>kategoriseringer</a:t>
            </a:r>
            <a:r>
              <a:rPr lang="en-US" dirty="0"/>
              <a:t> </a:t>
            </a:r>
            <a:r>
              <a:rPr lang="en-US" dirty="0" err="1"/>
              <a:t>og</a:t>
            </a:r>
            <a:r>
              <a:rPr lang="en-US" dirty="0"/>
              <a:t> stereotype </a:t>
            </a:r>
            <a:r>
              <a:rPr lang="en-US" dirty="0" err="1"/>
              <a:t>løsninger</a:t>
            </a:r>
            <a:endParaRPr lang="en-US" dirty="0"/>
          </a:p>
          <a:p>
            <a:pPr marL="910800" lvl="1" indent="-457200">
              <a:buFont typeface="+mj-lt"/>
              <a:buAutoNum type="arabicPeriod"/>
            </a:pPr>
            <a:r>
              <a:rPr lang="en-US" dirty="0" err="1" smtClean="0"/>
              <a:t>Modet</a:t>
            </a:r>
            <a:r>
              <a:rPr lang="en-US" dirty="0" smtClean="0"/>
              <a:t> </a:t>
            </a:r>
            <a:r>
              <a:rPr lang="en-US" dirty="0" err="1"/>
              <a:t>til</a:t>
            </a:r>
            <a:r>
              <a:rPr lang="en-US" dirty="0"/>
              <a:t> at </a:t>
            </a:r>
            <a:r>
              <a:rPr lang="en-US" dirty="0" err="1"/>
              <a:t>møde</a:t>
            </a:r>
            <a:r>
              <a:rPr lang="en-US" dirty="0"/>
              <a:t> </a:t>
            </a:r>
            <a:r>
              <a:rPr lang="en-US" dirty="0" err="1"/>
              <a:t>medborgeren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uforbeholden</a:t>
            </a:r>
            <a:r>
              <a:rPr lang="en-US" dirty="0"/>
              <a:t> </a:t>
            </a:r>
            <a:r>
              <a:rPr lang="en-US" dirty="0" err="1"/>
              <a:t>tillid</a:t>
            </a:r>
            <a:r>
              <a:rPr lang="en-US" dirty="0"/>
              <a:t> </a:t>
            </a:r>
            <a:r>
              <a:rPr lang="en-US" dirty="0" err="1"/>
              <a:t>og</a:t>
            </a:r>
            <a:r>
              <a:rPr lang="en-US" dirty="0"/>
              <a:t> med </a:t>
            </a:r>
            <a:r>
              <a:rPr lang="en-US" dirty="0" err="1"/>
              <a:t>størst</a:t>
            </a:r>
            <a:r>
              <a:rPr lang="en-US" dirty="0"/>
              <a:t> </a:t>
            </a:r>
            <a:r>
              <a:rPr lang="en-US" dirty="0" err="1"/>
              <a:t>mulig</a:t>
            </a:r>
            <a:r>
              <a:rPr lang="en-US" dirty="0"/>
              <a:t> </a:t>
            </a:r>
            <a:r>
              <a:rPr lang="en-US" dirty="0" err="1"/>
              <a:t>åbenhed</a:t>
            </a:r>
            <a:endParaRPr lang="en-US" dirty="0"/>
          </a:p>
          <a:p>
            <a:pPr marL="910800" lvl="1" indent="-457200">
              <a:buFont typeface="+mj-lt"/>
              <a:buAutoNum type="arabicPeriod"/>
            </a:pPr>
            <a:r>
              <a:rPr lang="en-US" dirty="0" err="1" smtClean="0"/>
              <a:t>Udholdenheden</a:t>
            </a:r>
            <a:r>
              <a:rPr lang="en-US" dirty="0" smtClean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mødet</a:t>
            </a:r>
            <a:r>
              <a:rPr lang="en-US" dirty="0"/>
              <a:t>, at </a:t>
            </a:r>
            <a:r>
              <a:rPr lang="en-US" dirty="0" err="1"/>
              <a:t>kunne</a:t>
            </a:r>
            <a:r>
              <a:rPr lang="en-US" dirty="0"/>
              <a:t> </a:t>
            </a:r>
            <a:r>
              <a:rPr lang="en-US" dirty="0" err="1"/>
              <a:t>være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det</a:t>
            </a:r>
            <a:r>
              <a:rPr lang="en-US" dirty="0"/>
              <a:t> </a:t>
            </a:r>
            <a:r>
              <a:rPr lang="en-US" dirty="0" err="1"/>
              <a:t>ubestemte</a:t>
            </a:r>
            <a:endParaRPr lang="en-US" dirty="0"/>
          </a:p>
          <a:p>
            <a:pPr marL="910800" lvl="1" indent="-457200">
              <a:buFont typeface="+mj-lt"/>
              <a:buAutoNum type="arabicPeriod"/>
            </a:pPr>
            <a:r>
              <a:rPr lang="en-US" dirty="0" err="1" smtClean="0"/>
              <a:t>Viljen</a:t>
            </a:r>
            <a:r>
              <a:rPr lang="en-US" dirty="0" smtClean="0"/>
              <a:t> </a:t>
            </a:r>
            <a:r>
              <a:rPr lang="en-US" dirty="0" err="1"/>
              <a:t>til</a:t>
            </a:r>
            <a:r>
              <a:rPr lang="en-US" dirty="0"/>
              <a:t> at </a:t>
            </a:r>
            <a:r>
              <a:rPr lang="en-US" dirty="0" err="1"/>
              <a:t>eksperimentere</a:t>
            </a:r>
            <a:r>
              <a:rPr lang="en-US" dirty="0"/>
              <a:t> </a:t>
            </a:r>
            <a:r>
              <a:rPr lang="en-US" dirty="0" err="1"/>
              <a:t>og</a:t>
            </a:r>
            <a:r>
              <a:rPr lang="en-US" dirty="0"/>
              <a:t> </a:t>
            </a:r>
            <a:r>
              <a:rPr lang="en-US" dirty="0" err="1"/>
              <a:t>finde</a:t>
            </a:r>
            <a:r>
              <a:rPr lang="en-US" dirty="0"/>
              <a:t> </a:t>
            </a:r>
            <a:r>
              <a:rPr lang="en-US" dirty="0" err="1"/>
              <a:t>nye</a:t>
            </a:r>
            <a:r>
              <a:rPr lang="en-US" dirty="0"/>
              <a:t> </a:t>
            </a:r>
            <a:r>
              <a:rPr lang="en-US" dirty="0" err="1">
                <a:solidFill>
                  <a:srgbClr val="FF0000"/>
                </a:solidFill>
              </a:rPr>
              <a:t>bæredygtige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veje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situationen</a:t>
            </a:r>
            <a:endParaRPr lang="en-US" dirty="0"/>
          </a:p>
          <a:p>
            <a:pPr marL="910800" lvl="1" indent="-457200">
              <a:buFont typeface="+mj-lt"/>
              <a:buAutoNum type="arabicPeriod"/>
            </a:pPr>
            <a:r>
              <a:rPr lang="en-US" dirty="0" err="1" smtClean="0"/>
              <a:t>Viljen</a:t>
            </a:r>
            <a:r>
              <a:rPr lang="en-US" dirty="0" smtClean="0"/>
              <a:t> </a:t>
            </a:r>
            <a:r>
              <a:rPr lang="en-US" dirty="0" err="1"/>
              <a:t>og</a:t>
            </a:r>
            <a:r>
              <a:rPr lang="en-US" dirty="0"/>
              <a:t> </a:t>
            </a:r>
            <a:r>
              <a:rPr lang="en-US" dirty="0" err="1"/>
              <a:t>modet</a:t>
            </a:r>
            <a:r>
              <a:rPr lang="en-US" dirty="0"/>
              <a:t> </a:t>
            </a:r>
            <a:r>
              <a:rPr lang="en-US" dirty="0" err="1"/>
              <a:t>til</a:t>
            </a:r>
            <a:r>
              <a:rPr lang="en-US" dirty="0"/>
              <a:t> at </a:t>
            </a:r>
            <a:r>
              <a:rPr lang="en-US" dirty="0" err="1">
                <a:solidFill>
                  <a:srgbClr val="FF0000"/>
                </a:solidFill>
              </a:rPr>
              <a:t>udfordre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egen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og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andres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faglighed</a:t>
            </a:r>
            <a:endParaRPr lang="en-US" dirty="0" smtClean="0">
              <a:solidFill>
                <a:srgbClr val="FF0000"/>
              </a:solidFill>
            </a:endParaRPr>
          </a:p>
          <a:p>
            <a:pPr marL="910800" lvl="1" indent="-457200">
              <a:buFont typeface="+mj-lt"/>
              <a:buAutoNum type="arabicPeriod"/>
            </a:pPr>
            <a:r>
              <a:rPr lang="en-US" dirty="0" err="1" smtClean="0"/>
              <a:t>Viljen</a:t>
            </a:r>
            <a:r>
              <a:rPr lang="en-US" dirty="0" smtClean="0"/>
              <a:t> </a:t>
            </a:r>
            <a:r>
              <a:rPr lang="en-US" dirty="0" err="1" smtClean="0"/>
              <a:t>og</a:t>
            </a:r>
            <a:r>
              <a:rPr lang="en-US" dirty="0" smtClean="0"/>
              <a:t> </a:t>
            </a:r>
            <a:r>
              <a:rPr lang="en-US" dirty="0" err="1" smtClean="0"/>
              <a:t>modet</a:t>
            </a:r>
            <a:r>
              <a:rPr lang="en-US" dirty="0" smtClean="0"/>
              <a:t> </a:t>
            </a:r>
            <a:r>
              <a:rPr lang="en-US" dirty="0" err="1" smtClean="0"/>
              <a:t>til</a:t>
            </a:r>
            <a:r>
              <a:rPr lang="en-US" dirty="0" smtClean="0"/>
              <a:t> at </a:t>
            </a:r>
            <a:r>
              <a:rPr lang="en-US" dirty="0" err="1" smtClean="0"/>
              <a:t>arbejde</a:t>
            </a:r>
            <a:r>
              <a:rPr lang="en-US" dirty="0" smtClean="0"/>
              <a:t> for </a:t>
            </a:r>
            <a:r>
              <a:rPr lang="en-US" dirty="0" err="1" smtClean="0"/>
              <a:t>sagen</a:t>
            </a:r>
            <a:r>
              <a:rPr lang="en-US" dirty="0" smtClean="0"/>
              <a:t> </a:t>
            </a:r>
            <a:r>
              <a:rPr lang="en-US" dirty="0" err="1" smtClean="0"/>
              <a:t>og</a:t>
            </a:r>
            <a:r>
              <a:rPr lang="en-US" dirty="0" smtClean="0"/>
              <a:t> </a:t>
            </a:r>
            <a:r>
              <a:rPr lang="en-US" dirty="0" err="1" smtClean="0"/>
              <a:t>til</a:t>
            </a:r>
            <a:r>
              <a:rPr lang="en-US" dirty="0" smtClean="0"/>
              <a:t> at </a:t>
            </a:r>
            <a:r>
              <a:rPr lang="en-US" dirty="0" err="1" smtClean="0">
                <a:solidFill>
                  <a:srgbClr val="FF0000"/>
                </a:solidFill>
              </a:rPr>
              <a:t>sætte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spørgsmålstegn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ved</a:t>
            </a:r>
            <a:r>
              <a:rPr lang="en-US" dirty="0" smtClean="0">
                <a:solidFill>
                  <a:srgbClr val="FF0000"/>
                </a:solidFill>
              </a:rPr>
              <a:t> de </a:t>
            </a:r>
            <a:r>
              <a:rPr lang="en-US" dirty="0" err="1" smtClean="0">
                <a:solidFill>
                  <a:srgbClr val="FF0000"/>
                </a:solidFill>
              </a:rPr>
              <a:t>dogmer</a:t>
            </a:r>
            <a:r>
              <a:rPr lang="en-US" dirty="0" smtClean="0">
                <a:solidFill>
                  <a:srgbClr val="FF0000"/>
                </a:solidFill>
              </a:rPr>
              <a:t> der </a:t>
            </a:r>
            <a:r>
              <a:rPr lang="en-US" dirty="0" err="1" smtClean="0">
                <a:solidFill>
                  <a:srgbClr val="FF0000"/>
                </a:solidFill>
              </a:rPr>
              <a:t>knytter</a:t>
            </a:r>
            <a:r>
              <a:rPr lang="en-US" dirty="0" smtClean="0">
                <a:solidFill>
                  <a:srgbClr val="FF0000"/>
                </a:solidFill>
              </a:rPr>
              <a:t> sig </a:t>
            </a:r>
            <a:r>
              <a:rPr lang="en-US" dirty="0" err="1" smtClean="0">
                <a:solidFill>
                  <a:srgbClr val="FF0000"/>
                </a:solidFill>
              </a:rPr>
              <a:t>til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organisation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og</a:t>
            </a:r>
            <a:r>
              <a:rPr lang="en-US" dirty="0" smtClean="0">
                <a:solidFill>
                  <a:srgbClr val="FF0000"/>
                </a:solidFill>
              </a:rPr>
              <a:t> position</a:t>
            </a:r>
          </a:p>
          <a:p>
            <a:endParaRPr lang="da-DK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916325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err="1" smtClean="0"/>
              <a:t>Samskabelse</a:t>
            </a:r>
            <a:endParaRPr lang="da-D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A07366-CB75-4AA8-9E5B-928B849F427C}" type="slidenum">
              <a:rPr lang="da-DK" smtClean="0"/>
              <a:pPr/>
              <a:t>14</a:t>
            </a:fld>
            <a:endParaRPr lang="da-DK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>
          <a:xfrm>
            <a:off x="697342" y="1447800"/>
            <a:ext cx="10655299" cy="5029200"/>
          </a:xfrm>
        </p:spPr>
        <p:txBody>
          <a:bodyPr>
            <a:normAutofit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lang="en-US" sz="2000" dirty="0" smtClean="0"/>
              <a:t>I </a:t>
            </a:r>
            <a:r>
              <a:rPr lang="en-US" sz="2000" dirty="0" err="1"/>
              <a:t>s</a:t>
            </a:r>
            <a:r>
              <a:rPr lang="en-US" sz="2000" dirty="0" err="1" smtClean="0"/>
              <a:t>amskabelse</a:t>
            </a:r>
            <a:r>
              <a:rPr lang="en-US" sz="2000" dirty="0" smtClean="0"/>
              <a:t> </a:t>
            </a:r>
            <a:r>
              <a:rPr lang="en-US" sz="2000" dirty="0" err="1" smtClean="0"/>
              <a:t>findes</a:t>
            </a:r>
            <a:r>
              <a:rPr lang="en-US" sz="2000" dirty="0" smtClean="0"/>
              <a:t> </a:t>
            </a:r>
            <a:r>
              <a:rPr lang="en-US" sz="2000" dirty="0" err="1"/>
              <a:t>løsninger</a:t>
            </a:r>
            <a:r>
              <a:rPr lang="en-US" sz="2000" dirty="0"/>
              <a:t> </a:t>
            </a:r>
            <a:r>
              <a:rPr lang="en-US" sz="2000" dirty="0" err="1"/>
              <a:t>sammen</a:t>
            </a:r>
            <a:r>
              <a:rPr lang="en-US" sz="2000" dirty="0"/>
              <a:t> med </a:t>
            </a:r>
            <a:r>
              <a:rPr lang="en-US" sz="2000" dirty="0" err="1"/>
              <a:t>målgruppen</a:t>
            </a:r>
            <a:r>
              <a:rPr lang="en-US" sz="2000" dirty="0"/>
              <a:t>. </a:t>
            </a:r>
            <a:endParaRPr lang="en-US" sz="2000" dirty="0" smtClean="0"/>
          </a:p>
          <a:p>
            <a:pPr marL="0" indent="0">
              <a:lnSpc>
                <a:spcPct val="140000"/>
              </a:lnSpc>
              <a:buNone/>
            </a:pPr>
            <a:r>
              <a:rPr lang="en-US" sz="2000" dirty="0" err="1" smtClean="0"/>
              <a:t>Grundtanken</a:t>
            </a:r>
            <a:r>
              <a:rPr lang="en-US" sz="2000" dirty="0" smtClean="0"/>
              <a:t> </a:t>
            </a:r>
            <a:r>
              <a:rPr lang="en-US" sz="2000" dirty="0" err="1"/>
              <a:t>ved</a:t>
            </a:r>
            <a:r>
              <a:rPr lang="en-US" sz="2000" dirty="0"/>
              <a:t> </a:t>
            </a:r>
            <a:r>
              <a:rPr lang="en-US" sz="2000" dirty="0" err="1"/>
              <a:t>samskabelse</a:t>
            </a:r>
            <a:r>
              <a:rPr lang="en-US" sz="2000" dirty="0"/>
              <a:t> </a:t>
            </a:r>
            <a:r>
              <a:rPr lang="en-US" sz="2000" dirty="0" err="1"/>
              <a:t>er</a:t>
            </a:r>
            <a:r>
              <a:rPr lang="en-US" sz="2000" dirty="0"/>
              <a:t>, at </a:t>
            </a:r>
            <a:r>
              <a:rPr lang="en-US" sz="2000" dirty="0" err="1"/>
              <a:t>alle</a:t>
            </a:r>
            <a:r>
              <a:rPr lang="en-US" sz="2000" dirty="0"/>
              <a:t> </a:t>
            </a:r>
            <a:r>
              <a:rPr lang="en-US" sz="2000" dirty="0" err="1"/>
              <a:t>berørte</a:t>
            </a:r>
            <a:r>
              <a:rPr lang="en-US" sz="2000" dirty="0"/>
              <a:t> </a:t>
            </a:r>
            <a:r>
              <a:rPr lang="en-US" sz="2000" dirty="0" err="1"/>
              <a:t>parter</a:t>
            </a:r>
            <a:r>
              <a:rPr lang="en-US" sz="2000" dirty="0"/>
              <a:t> </a:t>
            </a:r>
            <a:r>
              <a:rPr lang="en-US" sz="2000" dirty="0" err="1"/>
              <a:t>slår</a:t>
            </a:r>
            <a:r>
              <a:rPr lang="en-US" sz="2000" dirty="0"/>
              <a:t> </a:t>
            </a:r>
            <a:r>
              <a:rPr lang="en-US" sz="2000" dirty="0" err="1"/>
              <a:t>deres</a:t>
            </a:r>
            <a:r>
              <a:rPr lang="en-US" sz="2000" dirty="0"/>
              <a:t> </a:t>
            </a:r>
            <a:r>
              <a:rPr lang="en-US" sz="2000" dirty="0" err="1"/>
              <a:t>ressourcer</a:t>
            </a:r>
            <a:r>
              <a:rPr lang="en-US" sz="2000" dirty="0"/>
              <a:t> </a:t>
            </a:r>
            <a:r>
              <a:rPr lang="en-US" sz="2000" dirty="0" err="1"/>
              <a:t>sammen</a:t>
            </a:r>
            <a:r>
              <a:rPr lang="en-US" sz="2000" dirty="0"/>
              <a:t> for at </a:t>
            </a:r>
            <a:r>
              <a:rPr lang="en-US" sz="2000" dirty="0" err="1"/>
              <a:t>nå</a:t>
            </a:r>
            <a:r>
              <a:rPr lang="en-US" sz="2000" dirty="0"/>
              <a:t> </a:t>
            </a:r>
            <a:r>
              <a:rPr lang="en-US" sz="2000" dirty="0" err="1"/>
              <a:t>frem</a:t>
            </a:r>
            <a:r>
              <a:rPr lang="en-US" sz="2000" dirty="0"/>
              <a:t> </a:t>
            </a:r>
            <a:r>
              <a:rPr lang="en-US" sz="2000" dirty="0" err="1"/>
              <a:t>til</a:t>
            </a:r>
            <a:r>
              <a:rPr lang="en-US" sz="2000" dirty="0"/>
              <a:t> den </a:t>
            </a:r>
            <a:r>
              <a:rPr lang="en-US" sz="2000" dirty="0" err="1"/>
              <a:t>mest</a:t>
            </a:r>
            <a:r>
              <a:rPr lang="en-US" sz="2000" dirty="0"/>
              <a:t> </a:t>
            </a:r>
            <a:r>
              <a:rPr lang="en-US" sz="2000" dirty="0" err="1"/>
              <a:t>optimale</a:t>
            </a:r>
            <a:r>
              <a:rPr lang="en-US" sz="2000" dirty="0"/>
              <a:t> </a:t>
            </a:r>
            <a:r>
              <a:rPr lang="en-US" sz="2000" dirty="0" err="1"/>
              <a:t>løsning</a:t>
            </a:r>
            <a:r>
              <a:rPr lang="en-US" sz="2000" dirty="0"/>
              <a:t> </a:t>
            </a:r>
            <a:r>
              <a:rPr lang="en-US" sz="2000" dirty="0" err="1"/>
              <a:t>af</a:t>
            </a:r>
            <a:r>
              <a:rPr lang="en-US" sz="2000" dirty="0"/>
              <a:t> </a:t>
            </a:r>
            <a:r>
              <a:rPr lang="en-US" sz="2000" dirty="0" err="1"/>
              <a:t>en</a:t>
            </a:r>
            <a:r>
              <a:rPr lang="en-US" sz="2000" dirty="0"/>
              <a:t> given </a:t>
            </a:r>
            <a:r>
              <a:rPr lang="en-US" sz="2000" dirty="0" err="1"/>
              <a:t>udfordring</a:t>
            </a:r>
            <a:r>
              <a:rPr lang="en-US" sz="2000" dirty="0"/>
              <a:t>. </a:t>
            </a:r>
            <a:r>
              <a:rPr lang="en-US" sz="2000" dirty="0" err="1"/>
              <a:t>Parter</a:t>
            </a:r>
            <a:r>
              <a:rPr lang="en-US" sz="2000" dirty="0"/>
              <a:t> </a:t>
            </a:r>
            <a:r>
              <a:rPr lang="en-US" sz="2000" dirty="0" err="1"/>
              <a:t>kan</a:t>
            </a:r>
            <a:r>
              <a:rPr lang="en-US" sz="2000" dirty="0"/>
              <a:t> </a:t>
            </a:r>
            <a:r>
              <a:rPr lang="en-US" sz="2000" dirty="0" err="1"/>
              <a:t>være</a:t>
            </a:r>
            <a:r>
              <a:rPr lang="en-US" sz="2000" dirty="0"/>
              <a:t> </a:t>
            </a:r>
            <a:r>
              <a:rPr lang="en-US" sz="2000" dirty="0" err="1"/>
              <a:t>offentlige</a:t>
            </a:r>
            <a:r>
              <a:rPr lang="en-US" sz="2000" dirty="0"/>
              <a:t> </a:t>
            </a:r>
            <a:r>
              <a:rPr lang="en-US" sz="2000" dirty="0" err="1"/>
              <a:t>og</a:t>
            </a:r>
            <a:r>
              <a:rPr lang="en-US" sz="2000" dirty="0"/>
              <a:t> private </a:t>
            </a:r>
            <a:r>
              <a:rPr lang="en-US" sz="2000" dirty="0" err="1"/>
              <a:t>organisationer</a:t>
            </a:r>
            <a:r>
              <a:rPr lang="en-US" sz="2000" dirty="0"/>
              <a:t> </a:t>
            </a:r>
            <a:r>
              <a:rPr lang="en-US" sz="2000" dirty="0" err="1"/>
              <a:t>og</a:t>
            </a:r>
            <a:r>
              <a:rPr lang="en-US" sz="2000" dirty="0"/>
              <a:t> </a:t>
            </a:r>
            <a:r>
              <a:rPr lang="en-US" sz="2000" dirty="0" err="1"/>
              <a:t>virksomheder</a:t>
            </a:r>
            <a:r>
              <a:rPr lang="en-US" sz="2000" dirty="0"/>
              <a:t>, men </a:t>
            </a:r>
            <a:r>
              <a:rPr lang="en-US" sz="2000" dirty="0" err="1"/>
              <a:t>også</a:t>
            </a:r>
            <a:r>
              <a:rPr lang="en-US" sz="2000" dirty="0"/>
              <a:t> </a:t>
            </a:r>
            <a:r>
              <a:rPr lang="en-US" sz="2000" dirty="0" err="1"/>
              <a:t>enkeltpersoner</a:t>
            </a:r>
            <a:r>
              <a:rPr lang="en-US" sz="2000" dirty="0"/>
              <a:t>.</a:t>
            </a:r>
          </a:p>
          <a:p>
            <a:pPr marL="0" indent="0">
              <a:lnSpc>
                <a:spcPct val="140000"/>
              </a:lnSpc>
              <a:buNone/>
            </a:pPr>
            <a:r>
              <a:rPr lang="en-US" sz="2000" dirty="0" err="1"/>
              <a:t>Når</a:t>
            </a:r>
            <a:r>
              <a:rPr lang="en-US" sz="2000" dirty="0"/>
              <a:t> </a:t>
            </a:r>
            <a:r>
              <a:rPr lang="en-US" sz="2000" dirty="0" err="1"/>
              <a:t>en</a:t>
            </a:r>
            <a:r>
              <a:rPr lang="en-US" sz="2000" dirty="0"/>
              <a:t> </a:t>
            </a:r>
            <a:r>
              <a:rPr lang="en-US" sz="2000" dirty="0" err="1"/>
              <a:t>organisation</a:t>
            </a:r>
            <a:r>
              <a:rPr lang="en-US" sz="2000" dirty="0"/>
              <a:t> </a:t>
            </a:r>
            <a:r>
              <a:rPr lang="en-US" sz="2000" dirty="0" err="1"/>
              <a:t>ønsker</a:t>
            </a:r>
            <a:r>
              <a:rPr lang="en-US" sz="2000" dirty="0"/>
              <a:t> at </a:t>
            </a:r>
            <a:r>
              <a:rPr lang="en-US" sz="2000" dirty="0" err="1"/>
              <a:t>invitere</a:t>
            </a:r>
            <a:r>
              <a:rPr lang="en-US" sz="2000" dirty="0"/>
              <a:t> </a:t>
            </a:r>
            <a:r>
              <a:rPr lang="en-US" sz="2000" dirty="0" err="1"/>
              <a:t>til</a:t>
            </a:r>
            <a:r>
              <a:rPr lang="en-US" sz="2000" dirty="0"/>
              <a:t> </a:t>
            </a:r>
            <a:r>
              <a:rPr lang="en-US" sz="2000" dirty="0" err="1"/>
              <a:t>samskabelse</a:t>
            </a:r>
            <a:r>
              <a:rPr lang="en-US" sz="2000" dirty="0"/>
              <a:t>, </a:t>
            </a:r>
            <a:r>
              <a:rPr lang="en-US" sz="2000" dirty="0" err="1"/>
              <a:t>kræver</a:t>
            </a:r>
            <a:r>
              <a:rPr lang="en-US" sz="2000" dirty="0"/>
              <a:t> </a:t>
            </a:r>
            <a:r>
              <a:rPr lang="en-US" sz="2000" dirty="0" err="1"/>
              <a:t>det</a:t>
            </a:r>
            <a:r>
              <a:rPr lang="en-US" sz="2000" dirty="0"/>
              <a:t> </a:t>
            </a:r>
            <a:r>
              <a:rPr lang="en-US" sz="2000" dirty="0" err="1"/>
              <a:t>i</a:t>
            </a:r>
            <a:r>
              <a:rPr lang="en-US" sz="2000" dirty="0"/>
              <a:t> </a:t>
            </a:r>
            <a:r>
              <a:rPr lang="en-US" sz="2000" dirty="0" err="1"/>
              <a:t>høj</a:t>
            </a:r>
            <a:r>
              <a:rPr lang="en-US" sz="2000" dirty="0"/>
              <a:t> grad, at </a:t>
            </a:r>
            <a:r>
              <a:rPr lang="en-US" sz="2000" dirty="0" err="1"/>
              <a:t>parterne</a:t>
            </a:r>
            <a:r>
              <a:rPr lang="en-US" sz="2000" dirty="0"/>
              <a:t> </a:t>
            </a:r>
            <a:r>
              <a:rPr lang="en-US" sz="2000" dirty="0" err="1"/>
              <a:t>tilsidesætter</a:t>
            </a:r>
            <a:r>
              <a:rPr lang="en-US" sz="2000" dirty="0"/>
              <a:t> </a:t>
            </a:r>
            <a:r>
              <a:rPr lang="en-US" sz="2000" dirty="0" err="1"/>
              <a:t>vanlige</a:t>
            </a:r>
            <a:r>
              <a:rPr lang="en-US" sz="2000" dirty="0"/>
              <a:t> </a:t>
            </a:r>
            <a:r>
              <a:rPr lang="en-US" sz="2000" dirty="0" err="1"/>
              <a:t>metoder</a:t>
            </a:r>
            <a:r>
              <a:rPr lang="en-US" sz="2000" dirty="0"/>
              <a:t>, </a:t>
            </a:r>
            <a:r>
              <a:rPr lang="en-US" sz="2000" dirty="0" err="1"/>
              <a:t>styringsredskaber</a:t>
            </a:r>
            <a:r>
              <a:rPr lang="en-US" sz="2000" dirty="0"/>
              <a:t> </a:t>
            </a:r>
            <a:r>
              <a:rPr lang="en-US" sz="2000" dirty="0" err="1"/>
              <a:t>og</a:t>
            </a:r>
            <a:r>
              <a:rPr lang="en-US" sz="2000" dirty="0"/>
              <a:t> </a:t>
            </a:r>
            <a:r>
              <a:rPr lang="en-US" sz="2000" dirty="0" err="1"/>
              <a:t>opfattelser</a:t>
            </a:r>
            <a:r>
              <a:rPr lang="en-US" sz="2000" dirty="0"/>
              <a:t> </a:t>
            </a:r>
            <a:r>
              <a:rPr lang="en-US" sz="2000" dirty="0" err="1"/>
              <a:t>af</a:t>
            </a:r>
            <a:r>
              <a:rPr lang="en-US" sz="2000" dirty="0"/>
              <a:t> </a:t>
            </a:r>
            <a:r>
              <a:rPr lang="en-US" sz="2000" dirty="0" err="1"/>
              <a:t>faglighed</a:t>
            </a:r>
            <a:r>
              <a:rPr lang="en-US" sz="2000" dirty="0"/>
              <a:t> … </a:t>
            </a:r>
            <a:r>
              <a:rPr lang="en-US" sz="2000" dirty="0" err="1"/>
              <a:t>Samskabelse</a:t>
            </a:r>
            <a:r>
              <a:rPr lang="en-US" sz="2000" dirty="0"/>
              <a:t> </a:t>
            </a:r>
            <a:r>
              <a:rPr lang="en-US" sz="2000" dirty="0" err="1"/>
              <a:t>kræver</a:t>
            </a:r>
            <a:r>
              <a:rPr lang="en-US" sz="2000" dirty="0"/>
              <a:t>, at </a:t>
            </a:r>
            <a:r>
              <a:rPr lang="en-US" sz="2000" dirty="0" err="1"/>
              <a:t>parterne</a:t>
            </a:r>
            <a:r>
              <a:rPr lang="en-US" sz="2000" dirty="0"/>
              <a:t> </a:t>
            </a:r>
            <a:r>
              <a:rPr lang="en-US" sz="2000" dirty="0" err="1"/>
              <a:t>er</a:t>
            </a:r>
            <a:r>
              <a:rPr lang="en-US" sz="2000" dirty="0"/>
              <a:t> </a:t>
            </a:r>
            <a:r>
              <a:rPr lang="en-US" sz="2000" dirty="0" err="1"/>
              <a:t>villige</a:t>
            </a:r>
            <a:r>
              <a:rPr lang="en-US" sz="2000" dirty="0"/>
              <a:t> </a:t>
            </a:r>
            <a:r>
              <a:rPr lang="en-US" sz="2000" dirty="0" err="1"/>
              <a:t>til</a:t>
            </a:r>
            <a:r>
              <a:rPr lang="en-US" sz="2000" dirty="0"/>
              <a:t> at lade </a:t>
            </a:r>
            <a:r>
              <a:rPr lang="en-US" sz="2000" dirty="0" err="1"/>
              <a:t>muligheder</a:t>
            </a:r>
            <a:r>
              <a:rPr lang="en-US" sz="2000" dirty="0"/>
              <a:t> </a:t>
            </a:r>
            <a:r>
              <a:rPr lang="en-US" sz="2000" dirty="0" err="1"/>
              <a:t>og</a:t>
            </a:r>
            <a:r>
              <a:rPr lang="en-US" sz="2000" dirty="0"/>
              <a:t> </a:t>
            </a:r>
            <a:r>
              <a:rPr lang="en-US" sz="2000" dirty="0" err="1"/>
              <a:t>løsninger</a:t>
            </a:r>
            <a:r>
              <a:rPr lang="en-US" sz="2000" dirty="0"/>
              <a:t> </a:t>
            </a:r>
            <a:r>
              <a:rPr lang="en-US" sz="2000" dirty="0" err="1"/>
              <a:t>være</a:t>
            </a:r>
            <a:r>
              <a:rPr lang="en-US" sz="2000" dirty="0"/>
              <a:t> </a:t>
            </a:r>
            <a:r>
              <a:rPr lang="en-US" sz="2000" dirty="0" err="1"/>
              <a:t>åbne</a:t>
            </a:r>
            <a:r>
              <a:rPr lang="en-US" sz="2000" dirty="0"/>
              <a:t> </a:t>
            </a:r>
            <a:r>
              <a:rPr lang="en-US" sz="2000" dirty="0" err="1"/>
              <a:t>og</a:t>
            </a:r>
            <a:r>
              <a:rPr lang="en-US" sz="2000" dirty="0"/>
              <a:t> </a:t>
            </a:r>
            <a:r>
              <a:rPr lang="en-US" sz="2000" dirty="0" err="1"/>
              <a:t>kan</a:t>
            </a:r>
            <a:r>
              <a:rPr lang="en-US" sz="2000" dirty="0"/>
              <a:t> </a:t>
            </a:r>
            <a:r>
              <a:rPr lang="en-US" sz="2000" dirty="0" err="1"/>
              <a:t>holde</a:t>
            </a:r>
            <a:r>
              <a:rPr lang="en-US" sz="2000" dirty="0"/>
              <a:t> </a:t>
            </a:r>
            <a:r>
              <a:rPr lang="en-US" sz="2000" dirty="0" err="1"/>
              <a:t>lidt</a:t>
            </a:r>
            <a:r>
              <a:rPr lang="en-US" sz="2000" dirty="0"/>
              <a:t> </a:t>
            </a:r>
            <a:r>
              <a:rPr lang="en-US" sz="2000" dirty="0" err="1"/>
              <a:t>igen</a:t>
            </a:r>
            <a:r>
              <a:rPr lang="en-US" sz="2000" dirty="0"/>
              <a:t> med at </a:t>
            </a:r>
            <a:r>
              <a:rPr lang="en-US" sz="2000" dirty="0" err="1"/>
              <a:t>opstille</a:t>
            </a:r>
            <a:r>
              <a:rPr lang="en-US" sz="2000" dirty="0"/>
              <a:t> </a:t>
            </a:r>
            <a:r>
              <a:rPr lang="en-US" sz="2000" dirty="0" err="1"/>
              <a:t>kriterier</a:t>
            </a:r>
            <a:r>
              <a:rPr lang="en-US" sz="2000" dirty="0"/>
              <a:t> for </a:t>
            </a:r>
            <a:r>
              <a:rPr lang="en-US" sz="2000" dirty="0" err="1"/>
              <a:t>deltagelse</a:t>
            </a:r>
            <a:r>
              <a:rPr lang="en-US" sz="2000" dirty="0"/>
              <a:t> </a:t>
            </a:r>
            <a:r>
              <a:rPr lang="en-US" sz="2000" dirty="0" err="1"/>
              <a:t>og</a:t>
            </a:r>
            <a:r>
              <a:rPr lang="en-US" sz="2000" dirty="0"/>
              <a:t> </a:t>
            </a:r>
            <a:r>
              <a:rPr lang="en-US" sz="2000" dirty="0" err="1"/>
              <a:t>succes</a:t>
            </a:r>
            <a:r>
              <a:rPr lang="en-US" sz="2000" dirty="0"/>
              <a:t> </a:t>
            </a:r>
            <a:r>
              <a:rPr lang="en-US" sz="2000" dirty="0" err="1"/>
              <a:t>fra</a:t>
            </a:r>
            <a:r>
              <a:rPr lang="en-US" sz="2000" dirty="0"/>
              <a:t> </a:t>
            </a:r>
            <a:r>
              <a:rPr lang="en-US" sz="2000" dirty="0" err="1"/>
              <a:t>begyndelsen</a:t>
            </a:r>
            <a:r>
              <a:rPr lang="en-US" sz="2000" dirty="0"/>
              <a:t> </a:t>
            </a:r>
            <a:r>
              <a:rPr lang="en-US" sz="2000" dirty="0" err="1"/>
              <a:t>af</a:t>
            </a:r>
            <a:r>
              <a:rPr lang="en-US" sz="2000" dirty="0"/>
              <a:t>. (</a:t>
            </a:r>
            <a:r>
              <a:rPr lang="en-US" sz="2000" dirty="0" err="1"/>
              <a:t>Holdt</a:t>
            </a:r>
            <a:r>
              <a:rPr lang="en-US" sz="2000" dirty="0"/>
              <a:t> et al. 2014, 24)</a:t>
            </a:r>
          </a:p>
          <a:p>
            <a:pPr marL="0" indent="0">
              <a:lnSpc>
                <a:spcPct val="140000"/>
              </a:lnSpc>
              <a:buNone/>
            </a:pPr>
            <a:r>
              <a:rPr lang="en-US" sz="2000" dirty="0" err="1"/>
              <a:t>Samskabelsesprojekter</a:t>
            </a:r>
            <a:r>
              <a:rPr lang="en-US" sz="2000" dirty="0"/>
              <a:t> </a:t>
            </a:r>
            <a:r>
              <a:rPr lang="en-US" sz="2000" dirty="0" err="1"/>
              <a:t>udvikler</a:t>
            </a:r>
            <a:r>
              <a:rPr lang="en-US" sz="2000" dirty="0"/>
              <a:t> </a:t>
            </a:r>
            <a:r>
              <a:rPr lang="en-US" sz="2000" dirty="0" err="1"/>
              <a:t>og</a:t>
            </a:r>
            <a:r>
              <a:rPr lang="en-US" sz="2000" dirty="0"/>
              <a:t> </a:t>
            </a:r>
            <a:r>
              <a:rPr lang="en-US" sz="2000" dirty="0" err="1"/>
              <a:t>udlever</a:t>
            </a:r>
            <a:r>
              <a:rPr lang="en-US" sz="2000" dirty="0"/>
              <a:t> </a:t>
            </a:r>
            <a:r>
              <a:rPr lang="en-US" sz="2000" dirty="0" err="1"/>
              <a:t>det</a:t>
            </a:r>
            <a:r>
              <a:rPr lang="en-US" sz="2000" dirty="0"/>
              <a:t> </a:t>
            </a:r>
            <a:r>
              <a:rPr lang="en-US" sz="2000" dirty="0" err="1"/>
              <a:t>demokratiske</a:t>
            </a:r>
            <a:r>
              <a:rPr lang="en-US" sz="2000" dirty="0"/>
              <a:t> </a:t>
            </a:r>
            <a:r>
              <a:rPr lang="en-US" sz="2000" dirty="0" err="1"/>
              <a:t>potentiale</a:t>
            </a:r>
            <a:r>
              <a:rPr lang="en-US" sz="2000" dirty="0"/>
              <a:t> </a:t>
            </a:r>
            <a:r>
              <a:rPr lang="en-US" sz="2000" dirty="0" err="1"/>
              <a:t>i</a:t>
            </a:r>
            <a:r>
              <a:rPr lang="en-US" sz="2000" dirty="0"/>
              <a:t> </a:t>
            </a:r>
            <a:r>
              <a:rPr lang="en-US" sz="2000" dirty="0" err="1"/>
              <a:t>samarbejdet</a:t>
            </a:r>
            <a:r>
              <a:rPr lang="en-US" sz="2000" dirty="0"/>
              <a:t>, </a:t>
            </a:r>
            <a:r>
              <a:rPr lang="en-US" sz="2000" dirty="0" err="1"/>
              <a:t>som</a:t>
            </a:r>
            <a:r>
              <a:rPr lang="en-US" sz="2000" dirty="0"/>
              <a:t> handler om at </a:t>
            </a:r>
            <a:r>
              <a:rPr lang="en-US" sz="2000" dirty="0" err="1"/>
              <a:t>inddrage</a:t>
            </a:r>
            <a:r>
              <a:rPr lang="en-US" sz="2000" dirty="0"/>
              <a:t> </a:t>
            </a:r>
            <a:r>
              <a:rPr lang="en-US" sz="2000" dirty="0" err="1"/>
              <a:t>medborgerne</a:t>
            </a:r>
            <a:r>
              <a:rPr lang="en-US" sz="2000" dirty="0"/>
              <a:t> </a:t>
            </a:r>
            <a:r>
              <a:rPr lang="en-US" sz="2000" dirty="0" err="1"/>
              <a:t>i</a:t>
            </a:r>
            <a:r>
              <a:rPr lang="en-US" sz="2000" dirty="0"/>
              <a:t> </a:t>
            </a:r>
            <a:r>
              <a:rPr lang="en-US" sz="2000" dirty="0" err="1"/>
              <a:t>udviklingsopgaver</a:t>
            </a:r>
            <a:r>
              <a:rPr lang="en-US" sz="2000" dirty="0"/>
              <a:t>, </a:t>
            </a:r>
            <a:r>
              <a:rPr lang="en-US" sz="2000" dirty="0" err="1"/>
              <a:t>som</a:t>
            </a:r>
            <a:r>
              <a:rPr lang="en-US" sz="2000" dirty="0"/>
              <a:t> </a:t>
            </a:r>
            <a:r>
              <a:rPr lang="en-US" sz="2000" dirty="0" err="1"/>
              <a:t>ellers</a:t>
            </a:r>
            <a:r>
              <a:rPr lang="en-US" sz="2000" dirty="0"/>
              <a:t> </a:t>
            </a:r>
            <a:r>
              <a:rPr lang="en-US" sz="2000" dirty="0" err="1"/>
              <a:t>ville</a:t>
            </a:r>
            <a:r>
              <a:rPr lang="en-US" sz="2000" dirty="0"/>
              <a:t> </a:t>
            </a:r>
            <a:r>
              <a:rPr lang="en-US" sz="2000" dirty="0" err="1"/>
              <a:t>blive</a:t>
            </a:r>
            <a:r>
              <a:rPr lang="en-US" sz="2000" dirty="0"/>
              <a:t> </a:t>
            </a:r>
            <a:r>
              <a:rPr lang="en-US" sz="2000" dirty="0" err="1"/>
              <a:t>overladt</a:t>
            </a:r>
            <a:r>
              <a:rPr lang="en-US" sz="2000" dirty="0"/>
              <a:t> </a:t>
            </a:r>
            <a:r>
              <a:rPr lang="en-US" sz="2000" dirty="0" err="1"/>
              <a:t>til</a:t>
            </a:r>
            <a:r>
              <a:rPr lang="en-US" sz="2000" dirty="0"/>
              <a:t> </a:t>
            </a:r>
            <a:r>
              <a:rPr lang="en-US" sz="2000" dirty="0" err="1"/>
              <a:t>eksperterne</a:t>
            </a:r>
            <a:r>
              <a:rPr lang="en-US" sz="2000" dirty="0"/>
              <a:t>.</a:t>
            </a:r>
          </a:p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646568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8F499-3B6C-43EB-B6FA-4CA79B2F4AEB}" type="datetime2">
              <a:rPr lang="da-DK" smtClean="0"/>
              <a:t>27. oktober 2016</a:t>
            </a:fld>
            <a:endParaRPr lang="da-DK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07366-CB75-4AA8-9E5B-928B849F427C}" type="slidenum">
              <a:rPr lang="da-DK" smtClean="0"/>
              <a:t>15</a:t>
            </a:fld>
            <a:endParaRPr lang="da-DK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da-DK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2200" y="228600"/>
            <a:ext cx="3804000" cy="537976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3200" y="266700"/>
            <a:ext cx="3724275" cy="103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832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smtClean="0"/>
              <a:t>Uddannelse  -3 samtidige indgange</a:t>
            </a:r>
            <a:endParaRPr lang="da-DK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8F499-3B6C-43EB-B6FA-4CA79B2F4AEB}" type="datetime2">
              <a:rPr lang="da-DK" smtClean="0"/>
              <a:t>27. oktober 2016</a:t>
            </a:fld>
            <a:endParaRPr lang="da-D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A07366-CB75-4AA8-9E5B-928B849F427C}" type="slidenum">
              <a:rPr lang="da-DK" smtClean="0"/>
              <a:t>16</a:t>
            </a:fld>
            <a:endParaRPr lang="da-DK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a-DK" dirty="0" smtClean="0"/>
              <a:t>Faget, knyttet til det samfundsmæssige gode man har mandat til at værne om. Klassisk professionsforståelse. Faget som en praksis,  man kan gro ind i.</a:t>
            </a:r>
          </a:p>
          <a:p>
            <a:r>
              <a:rPr lang="da-DK" dirty="0" smtClean="0"/>
              <a:t>Det handler om at løse problemer for </a:t>
            </a:r>
            <a:r>
              <a:rPr lang="da-DK" dirty="0" err="1" smtClean="0"/>
              <a:t>koncernet</a:t>
            </a:r>
            <a:r>
              <a:rPr lang="da-DK" dirty="0" smtClean="0"/>
              <a:t>. Fag er underordnet, det handler mere om loyalitet (aftagerbehov) , om at kunne gennemføre aktiviteter og om at være proceskonsulent</a:t>
            </a:r>
          </a:p>
          <a:p>
            <a:r>
              <a:rPr lang="da-DK" dirty="0" smtClean="0"/>
              <a:t>Det handler om at gøre det gode i et helhedsperspektiv når man er ud på en opgave: at finde bæredygtige løsninger gennem entreprenørskab, innovation og </a:t>
            </a:r>
            <a:r>
              <a:rPr lang="da-DK" dirty="0" err="1" smtClean="0"/>
              <a:t>samskabelse</a:t>
            </a:r>
            <a:endParaRPr lang="da-DK" dirty="0" smtClean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694356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07366-CB75-4AA8-9E5B-928B849F427C}" type="slidenum">
              <a:rPr lang="da-DK" smtClean="0"/>
              <a:pPr/>
              <a:t>17</a:t>
            </a:fld>
            <a:endParaRPr lang="da-DK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304800"/>
            <a:ext cx="8991600" cy="462909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4553497"/>
            <a:ext cx="8991600" cy="1356071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990600" y="4582413"/>
            <a:ext cx="0" cy="351486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334000" y="4553497"/>
            <a:ext cx="0" cy="351486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9670026" y="4553497"/>
            <a:ext cx="0" cy="351486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9484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0" y="105489"/>
            <a:ext cx="9067801" cy="657963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439400" y="6611779"/>
            <a:ext cx="1166025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0" indent="0" algn="l" defTabSz="914400" rtl="0" eaLnBrk="1" latinLnBrk="0" hangingPunct="1">
              <a:spcBef>
                <a:spcPts val="600"/>
              </a:spcBef>
              <a:buFont typeface="VIA Type Office" panose="02000503000000020004" pitchFamily="2" charset="0"/>
              <a:buNone/>
            </a:pPr>
            <a:r>
              <a:rPr lang="da-DK" sz="1600" spc="-100" dirty="0"/>
              <a:t>(</a:t>
            </a:r>
            <a:r>
              <a:rPr lang="da-DK" sz="1600" kern="1200" spc="-100" baseline="0" dirty="0" smtClean="0">
                <a:solidFill>
                  <a:schemeClr val="tx1"/>
                </a:solidFill>
                <a:ea typeface="+mn-ea"/>
                <a:cs typeface="+mn-cs"/>
              </a:rPr>
              <a:t>Jakob </a:t>
            </a:r>
            <a:r>
              <a:rPr lang="da-DK" sz="1600" kern="1200" spc="-100" baseline="0" dirty="0" err="1" smtClean="0">
                <a:solidFill>
                  <a:schemeClr val="tx1"/>
                </a:solidFill>
                <a:ea typeface="+mn-ea"/>
                <a:cs typeface="+mn-cs"/>
              </a:rPr>
              <a:t>Torfing</a:t>
            </a:r>
            <a:r>
              <a:rPr lang="da-DK" sz="1600" kern="1200" spc="-100" baseline="0" dirty="0" smtClean="0">
                <a:solidFill>
                  <a:schemeClr val="tx1"/>
                </a:solidFill>
                <a:ea typeface="+mn-ea"/>
                <a:cs typeface="+mn-cs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805729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smtClean="0"/>
              <a:t>Åbenhed  -som om du intet har at tabe!</a:t>
            </a:r>
            <a:endParaRPr lang="da-DK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4332D-D0F4-426E-B5B3-740E7473E367}" type="datetime2">
              <a:rPr lang="da-DK" smtClean="0"/>
              <a:t>27. oktober 2016</a:t>
            </a:fld>
            <a:endParaRPr lang="da-D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A07366-CB75-4AA8-9E5B-928B849F427C}" type="slidenum">
              <a:rPr lang="da-DK" smtClean="0"/>
              <a:pPr/>
              <a:t>19</a:t>
            </a:fld>
            <a:endParaRPr lang="da-DK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>
          <a:xfrm>
            <a:off x="768351" y="1916114"/>
            <a:ext cx="10655299" cy="4179886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da-DK" dirty="0" smtClean="0"/>
              <a:t>I </a:t>
            </a:r>
            <a:r>
              <a:rPr lang="en-US" dirty="0" err="1"/>
              <a:t>det</a:t>
            </a:r>
            <a:r>
              <a:rPr lang="en-US" dirty="0"/>
              <a:t> </a:t>
            </a:r>
            <a:r>
              <a:rPr lang="en-US" dirty="0" err="1"/>
              <a:t>velfærdsprofessionelle</a:t>
            </a:r>
            <a:r>
              <a:rPr lang="en-US" dirty="0"/>
              <a:t> </a:t>
            </a:r>
            <a:r>
              <a:rPr lang="en-US" dirty="0" err="1"/>
              <a:t>arbejde</a:t>
            </a:r>
            <a:r>
              <a:rPr lang="en-US" dirty="0"/>
              <a:t> </a:t>
            </a:r>
            <a:r>
              <a:rPr lang="en-US" dirty="0" err="1"/>
              <a:t>er</a:t>
            </a:r>
            <a:r>
              <a:rPr lang="en-US" dirty="0"/>
              <a:t> </a:t>
            </a:r>
            <a:r>
              <a:rPr lang="en-US" dirty="0" err="1"/>
              <a:t>det</a:t>
            </a:r>
            <a:r>
              <a:rPr lang="en-US" dirty="0"/>
              <a:t> </a:t>
            </a:r>
            <a:r>
              <a:rPr lang="en-US" dirty="0" err="1"/>
              <a:t>afgørende</a:t>
            </a:r>
            <a:r>
              <a:rPr lang="en-US" dirty="0"/>
              <a:t>, at </a:t>
            </a:r>
            <a:r>
              <a:rPr lang="en-US" dirty="0" err="1"/>
              <a:t>mødet</a:t>
            </a:r>
            <a:r>
              <a:rPr lang="en-US" dirty="0"/>
              <a:t> med </a:t>
            </a:r>
            <a:r>
              <a:rPr lang="en-US" dirty="0" err="1"/>
              <a:t>og</a:t>
            </a:r>
            <a:r>
              <a:rPr lang="en-US" dirty="0"/>
              <a:t> </a:t>
            </a:r>
            <a:r>
              <a:rPr lang="en-US" dirty="0" err="1"/>
              <a:t>etableringen</a:t>
            </a:r>
            <a:r>
              <a:rPr lang="en-US" dirty="0"/>
              <a:t> </a:t>
            </a:r>
            <a:r>
              <a:rPr lang="en-US" dirty="0" err="1"/>
              <a:t>af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relation </a:t>
            </a:r>
            <a:r>
              <a:rPr lang="en-US" dirty="0" err="1"/>
              <a:t>til</a:t>
            </a:r>
            <a:r>
              <a:rPr lang="en-US" dirty="0"/>
              <a:t> </a:t>
            </a:r>
            <a:r>
              <a:rPr lang="en-US" dirty="0" err="1"/>
              <a:t>det</a:t>
            </a:r>
            <a:r>
              <a:rPr lang="en-US" dirty="0"/>
              <a:t> </a:t>
            </a:r>
            <a:r>
              <a:rPr lang="en-US" dirty="0" err="1"/>
              <a:t>enkelte</a:t>
            </a:r>
            <a:r>
              <a:rPr lang="en-US" dirty="0"/>
              <a:t> </a:t>
            </a:r>
            <a:r>
              <a:rPr lang="en-US" dirty="0" err="1"/>
              <a:t>menneske</a:t>
            </a:r>
            <a:r>
              <a:rPr lang="en-US" dirty="0"/>
              <a:t> </a:t>
            </a:r>
            <a:r>
              <a:rPr lang="en-US" dirty="0" err="1"/>
              <a:t>ikke</a:t>
            </a:r>
            <a:r>
              <a:rPr lang="en-US" dirty="0"/>
              <a:t> </a:t>
            </a:r>
            <a:r>
              <a:rPr lang="en-US" dirty="0" err="1"/>
              <a:t>er</a:t>
            </a:r>
            <a:r>
              <a:rPr lang="en-US" dirty="0"/>
              <a:t> </a:t>
            </a:r>
            <a:r>
              <a:rPr lang="en-US" dirty="0" err="1"/>
              <a:t>baseret</a:t>
            </a:r>
            <a:r>
              <a:rPr lang="en-US" dirty="0"/>
              <a:t> </a:t>
            </a:r>
            <a:r>
              <a:rPr lang="en-US" dirty="0" err="1"/>
              <a:t>på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faglig</a:t>
            </a:r>
            <a:r>
              <a:rPr lang="en-US" dirty="0"/>
              <a:t> </a:t>
            </a:r>
            <a:r>
              <a:rPr lang="en-US" dirty="0" err="1"/>
              <a:t>vurdering</a:t>
            </a:r>
            <a:r>
              <a:rPr lang="en-US" dirty="0"/>
              <a:t>, men </a:t>
            </a:r>
            <a:r>
              <a:rPr lang="en-US" dirty="0" err="1"/>
              <a:t>på</a:t>
            </a:r>
            <a:r>
              <a:rPr lang="en-US" dirty="0"/>
              <a:t> </a:t>
            </a:r>
            <a:r>
              <a:rPr lang="en-US" dirty="0" err="1"/>
              <a:t>tillid</a:t>
            </a:r>
            <a:r>
              <a:rPr lang="en-US" dirty="0"/>
              <a:t> </a:t>
            </a:r>
            <a:r>
              <a:rPr lang="en-US" dirty="0" err="1"/>
              <a:t>og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anerkendelse</a:t>
            </a:r>
            <a:r>
              <a:rPr lang="en-US" dirty="0"/>
              <a:t> </a:t>
            </a:r>
            <a:r>
              <a:rPr lang="en-US" dirty="0" err="1"/>
              <a:t>af</a:t>
            </a:r>
            <a:r>
              <a:rPr lang="en-US" dirty="0"/>
              <a:t> </a:t>
            </a:r>
            <a:r>
              <a:rPr lang="en-US" dirty="0" err="1"/>
              <a:t>og</a:t>
            </a:r>
            <a:r>
              <a:rPr lang="en-US" dirty="0"/>
              <a:t> </a:t>
            </a:r>
            <a:r>
              <a:rPr lang="en-US" dirty="0" err="1"/>
              <a:t>respekt</a:t>
            </a:r>
            <a:r>
              <a:rPr lang="en-US" dirty="0"/>
              <a:t> for </a:t>
            </a:r>
            <a:r>
              <a:rPr lang="en-US" dirty="0" err="1"/>
              <a:t>dette</a:t>
            </a:r>
            <a:r>
              <a:rPr lang="en-US" dirty="0"/>
              <a:t> </a:t>
            </a:r>
            <a:r>
              <a:rPr lang="en-US" dirty="0" err="1"/>
              <a:t>menneskelivs</a:t>
            </a:r>
            <a:r>
              <a:rPr lang="en-US" dirty="0"/>
              <a:t> </a:t>
            </a:r>
            <a:r>
              <a:rPr lang="en-US" dirty="0" err="1"/>
              <a:t>egenart</a:t>
            </a:r>
            <a:r>
              <a:rPr lang="en-US" dirty="0"/>
              <a:t> </a:t>
            </a:r>
            <a:r>
              <a:rPr lang="en-US" dirty="0" err="1"/>
              <a:t>og</a:t>
            </a:r>
            <a:r>
              <a:rPr lang="en-US" dirty="0"/>
              <a:t> </a:t>
            </a:r>
            <a:r>
              <a:rPr lang="en-US" dirty="0" err="1"/>
              <a:t>behov</a:t>
            </a:r>
            <a:r>
              <a:rPr lang="en-US" dirty="0"/>
              <a:t>. </a:t>
            </a:r>
            <a:endParaRPr lang="en-US" dirty="0" smtClean="0"/>
          </a:p>
          <a:p>
            <a:pPr marL="0" indent="0">
              <a:lnSpc>
                <a:spcPct val="120000"/>
              </a:lnSpc>
              <a:buNone/>
            </a:pPr>
            <a:r>
              <a:rPr lang="en-US" dirty="0" err="1" smtClean="0"/>
              <a:t>Når</a:t>
            </a:r>
            <a:r>
              <a:rPr lang="en-US" dirty="0" smtClean="0"/>
              <a:t> </a:t>
            </a:r>
            <a:r>
              <a:rPr lang="en-US" dirty="0"/>
              <a:t>der </a:t>
            </a:r>
            <a:r>
              <a:rPr lang="en-US" dirty="0" err="1"/>
              <a:t>er</a:t>
            </a:r>
            <a:r>
              <a:rPr lang="en-US" dirty="0"/>
              <a:t> </a:t>
            </a:r>
            <a:r>
              <a:rPr lang="en-US" dirty="0" err="1"/>
              <a:t>etableret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tillidsrelation</a:t>
            </a:r>
            <a:r>
              <a:rPr lang="en-US" dirty="0"/>
              <a:t>, </a:t>
            </a:r>
            <a:r>
              <a:rPr lang="en-US" dirty="0" err="1"/>
              <a:t>og</a:t>
            </a:r>
            <a:r>
              <a:rPr lang="en-US" dirty="0"/>
              <a:t> </a:t>
            </a:r>
            <a:r>
              <a:rPr lang="en-US" dirty="0" err="1"/>
              <a:t>når</a:t>
            </a:r>
            <a:r>
              <a:rPr lang="en-US" dirty="0"/>
              <a:t> der </a:t>
            </a:r>
            <a:r>
              <a:rPr lang="en-US" dirty="0" err="1"/>
              <a:t>på</a:t>
            </a:r>
            <a:r>
              <a:rPr lang="en-US" dirty="0"/>
              <a:t> </a:t>
            </a:r>
            <a:r>
              <a:rPr lang="en-US" dirty="0" err="1"/>
              <a:t>dette</a:t>
            </a:r>
            <a:r>
              <a:rPr lang="en-US" dirty="0"/>
              <a:t> </a:t>
            </a:r>
            <a:r>
              <a:rPr lang="en-US" dirty="0" err="1"/>
              <a:t>grundlag</a:t>
            </a:r>
            <a:r>
              <a:rPr lang="en-US" dirty="0"/>
              <a:t> </a:t>
            </a:r>
            <a:r>
              <a:rPr lang="en-US" dirty="0" err="1"/>
              <a:t>er</a:t>
            </a:r>
            <a:r>
              <a:rPr lang="en-US" dirty="0"/>
              <a:t> </a:t>
            </a:r>
            <a:r>
              <a:rPr lang="en-US" dirty="0" err="1"/>
              <a:t>identificeret</a:t>
            </a:r>
            <a:r>
              <a:rPr lang="en-US" dirty="0"/>
              <a:t> et </a:t>
            </a:r>
            <a:r>
              <a:rPr lang="en-US" dirty="0" err="1"/>
              <a:t>konkret</a:t>
            </a:r>
            <a:r>
              <a:rPr lang="en-US" dirty="0"/>
              <a:t> </a:t>
            </a:r>
            <a:r>
              <a:rPr lang="en-US" dirty="0" err="1"/>
              <a:t>behov</a:t>
            </a:r>
            <a:r>
              <a:rPr lang="en-US" dirty="0"/>
              <a:t>, </a:t>
            </a:r>
            <a:r>
              <a:rPr lang="en-US" dirty="0" err="1"/>
              <a:t>kan</a:t>
            </a:r>
            <a:r>
              <a:rPr lang="en-US" dirty="0"/>
              <a:t> der </a:t>
            </a:r>
            <a:r>
              <a:rPr lang="en-US" dirty="0" err="1"/>
              <a:t>begynde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proces</a:t>
            </a:r>
            <a:r>
              <a:rPr lang="en-US" dirty="0"/>
              <a:t>, </a:t>
            </a:r>
            <a:r>
              <a:rPr lang="en-US" dirty="0" err="1"/>
              <a:t>hvor</a:t>
            </a:r>
            <a:r>
              <a:rPr lang="en-US" dirty="0"/>
              <a:t> </a:t>
            </a:r>
            <a:r>
              <a:rPr lang="en-US" dirty="0" err="1"/>
              <a:t>fremtidige</a:t>
            </a:r>
            <a:r>
              <a:rPr lang="en-US" dirty="0"/>
              <a:t> </a:t>
            </a:r>
            <a:r>
              <a:rPr lang="en-US" dirty="0" err="1"/>
              <a:t>muligheder</a:t>
            </a:r>
            <a:r>
              <a:rPr lang="en-US" dirty="0"/>
              <a:t> </a:t>
            </a:r>
            <a:r>
              <a:rPr lang="en-US" dirty="0" err="1"/>
              <a:t>identificeres</a:t>
            </a:r>
            <a:r>
              <a:rPr lang="en-US" dirty="0"/>
              <a:t>, </a:t>
            </a:r>
            <a:r>
              <a:rPr lang="en-US" dirty="0" err="1"/>
              <a:t>og</a:t>
            </a:r>
            <a:r>
              <a:rPr lang="en-US" dirty="0"/>
              <a:t> </a:t>
            </a:r>
            <a:r>
              <a:rPr lang="en-US" dirty="0" err="1"/>
              <a:t>prototypiske</a:t>
            </a:r>
            <a:r>
              <a:rPr lang="en-US" dirty="0"/>
              <a:t> </a:t>
            </a:r>
            <a:r>
              <a:rPr lang="en-US" dirty="0" err="1"/>
              <a:t>løsninger</a:t>
            </a:r>
            <a:r>
              <a:rPr lang="en-US" dirty="0"/>
              <a:t> </a:t>
            </a:r>
            <a:r>
              <a:rPr lang="en-US" dirty="0" err="1"/>
              <a:t>udformes</a:t>
            </a:r>
            <a:r>
              <a:rPr lang="en-US" dirty="0"/>
              <a:t>. </a:t>
            </a:r>
            <a:endParaRPr lang="en-US" dirty="0" smtClean="0"/>
          </a:p>
          <a:p>
            <a:pPr marL="0" indent="0">
              <a:lnSpc>
                <a:spcPct val="120000"/>
              </a:lnSpc>
              <a:buNone/>
            </a:pPr>
            <a:r>
              <a:rPr lang="en-US" dirty="0" err="1" smtClean="0"/>
              <a:t>Først</a:t>
            </a:r>
            <a:r>
              <a:rPr lang="en-US" dirty="0" smtClean="0"/>
              <a:t> </a:t>
            </a:r>
            <a:r>
              <a:rPr lang="en-US" dirty="0"/>
              <a:t>der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det</a:t>
            </a:r>
            <a:r>
              <a:rPr lang="en-US" dirty="0"/>
              <a:t> give </a:t>
            </a:r>
            <a:r>
              <a:rPr lang="en-US" dirty="0" err="1"/>
              <a:t>mening</a:t>
            </a:r>
            <a:r>
              <a:rPr lang="en-US" dirty="0"/>
              <a:t> at </a:t>
            </a:r>
            <a:r>
              <a:rPr lang="en-US" dirty="0" err="1"/>
              <a:t>trække</a:t>
            </a:r>
            <a:r>
              <a:rPr lang="en-US" dirty="0"/>
              <a:t> </a:t>
            </a:r>
            <a:r>
              <a:rPr lang="en-US" dirty="0" err="1"/>
              <a:t>på</a:t>
            </a:r>
            <a:r>
              <a:rPr lang="en-US" dirty="0"/>
              <a:t> </a:t>
            </a:r>
            <a:r>
              <a:rPr lang="en-US" dirty="0" err="1"/>
              <a:t>relevante</a:t>
            </a:r>
            <a:r>
              <a:rPr lang="en-US" dirty="0"/>
              <a:t> </a:t>
            </a:r>
            <a:r>
              <a:rPr lang="en-US" dirty="0" err="1"/>
              <a:t>faglige</a:t>
            </a:r>
            <a:r>
              <a:rPr lang="en-US" dirty="0"/>
              <a:t> </a:t>
            </a:r>
            <a:r>
              <a:rPr lang="en-US" dirty="0" err="1"/>
              <a:t>elementer</a:t>
            </a:r>
            <a:r>
              <a:rPr lang="en-US" dirty="0"/>
              <a:t> </a:t>
            </a:r>
            <a:r>
              <a:rPr lang="en-US" dirty="0" err="1"/>
              <a:t>og</a:t>
            </a:r>
            <a:r>
              <a:rPr lang="en-US" dirty="0"/>
              <a:t> </a:t>
            </a:r>
            <a:r>
              <a:rPr lang="en-US" dirty="0" err="1"/>
              <a:t>oparbejdet</a:t>
            </a:r>
            <a:r>
              <a:rPr lang="en-US" dirty="0"/>
              <a:t> </a:t>
            </a:r>
            <a:r>
              <a:rPr lang="en-US" dirty="0" err="1"/>
              <a:t>viden</a:t>
            </a:r>
            <a:r>
              <a:rPr lang="en-US" dirty="0"/>
              <a:t> </a:t>
            </a:r>
            <a:r>
              <a:rPr lang="en-US" dirty="0" err="1"/>
              <a:t>og</a:t>
            </a:r>
            <a:r>
              <a:rPr lang="en-US" dirty="0"/>
              <a:t> </a:t>
            </a:r>
            <a:r>
              <a:rPr lang="en-US" dirty="0" err="1"/>
              <a:t>erfaringer</a:t>
            </a:r>
            <a:r>
              <a:rPr lang="en-US" dirty="0"/>
              <a:t>. Men </a:t>
            </a:r>
            <a:r>
              <a:rPr lang="en-US" dirty="0" err="1"/>
              <a:t>disse</a:t>
            </a:r>
            <a:r>
              <a:rPr lang="en-US" dirty="0"/>
              <a:t> ”</a:t>
            </a:r>
            <a:r>
              <a:rPr lang="en-US" dirty="0" err="1"/>
              <a:t>gamle</a:t>
            </a:r>
            <a:r>
              <a:rPr lang="en-US" dirty="0"/>
              <a:t>” </a:t>
            </a:r>
            <a:r>
              <a:rPr lang="en-US" dirty="0" err="1"/>
              <a:t>erfaringer</a:t>
            </a:r>
            <a:r>
              <a:rPr lang="en-US" dirty="0"/>
              <a:t> </a:t>
            </a:r>
            <a:r>
              <a:rPr lang="en-US" dirty="0" err="1"/>
              <a:t>skal</a:t>
            </a:r>
            <a:r>
              <a:rPr lang="en-US" dirty="0"/>
              <a:t> </a:t>
            </a:r>
            <a:r>
              <a:rPr lang="en-US" dirty="0" err="1"/>
              <a:t>stå</a:t>
            </a:r>
            <a:r>
              <a:rPr lang="en-US" dirty="0"/>
              <a:t> </a:t>
            </a:r>
            <a:r>
              <a:rPr lang="en-US" dirty="0" err="1"/>
              <a:t>deres</a:t>
            </a:r>
            <a:r>
              <a:rPr lang="en-US" dirty="0"/>
              <a:t> </a:t>
            </a:r>
            <a:r>
              <a:rPr lang="en-US" dirty="0" err="1"/>
              <a:t>prøve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bæredygtighedssammenhæng</a:t>
            </a:r>
            <a:r>
              <a:rPr lang="en-US" dirty="0"/>
              <a:t>. 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342362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4332D-D0F4-426E-B5B3-740E7473E367}" type="datetime2">
              <a:rPr lang="da-DK" smtClean="0"/>
              <a:t>27. oktober 2016</a:t>
            </a:fld>
            <a:endParaRPr lang="da-D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A07366-CB75-4AA8-9E5B-928B849F427C}" type="slidenum">
              <a:rPr lang="da-DK" smtClean="0"/>
              <a:pPr/>
              <a:t>20</a:t>
            </a:fld>
            <a:endParaRPr lang="da-DK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err="1"/>
              <a:t>Samskabelse</a:t>
            </a:r>
            <a:r>
              <a:rPr lang="en-US" dirty="0"/>
              <a:t> </a:t>
            </a:r>
            <a:r>
              <a:rPr lang="en-US" dirty="0" err="1"/>
              <a:t>tager</a:t>
            </a:r>
            <a:r>
              <a:rPr lang="en-US" dirty="0"/>
              <a:t> sit </a:t>
            </a:r>
            <a:r>
              <a:rPr lang="en-US" dirty="0" err="1"/>
              <a:t>afsæt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presencing</a:t>
            </a:r>
            <a:r>
              <a:rPr lang="en-US" dirty="0"/>
              <a:t>. Der </a:t>
            </a:r>
            <a:r>
              <a:rPr lang="en-US" dirty="0" err="1"/>
              <a:t>er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alt fem </a:t>
            </a:r>
            <a:r>
              <a:rPr lang="en-US" dirty="0" err="1"/>
              <a:t>trin</a:t>
            </a:r>
            <a:r>
              <a:rPr lang="en-US" dirty="0"/>
              <a:t>, </a:t>
            </a:r>
            <a:r>
              <a:rPr lang="en-US" dirty="0" err="1"/>
              <a:t>som</a:t>
            </a:r>
            <a:r>
              <a:rPr lang="en-US" dirty="0"/>
              <a:t> </a:t>
            </a:r>
            <a:r>
              <a:rPr lang="en-US" dirty="0" err="1"/>
              <a:t>tilsammen</a:t>
            </a:r>
            <a:r>
              <a:rPr lang="en-US" dirty="0"/>
              <a:t> </a:t>
            </a:r>
            <a:r>
              <a:rPr lang="en-US" dirty="0" err="1"/>
              <a:t>dækker</a:t>
            </a:r>
            <a:r>
              <a:rPr lang="en-US" dirty="0"/>
              <a:t> </a:t>
            </a:r>
            <a:r>
              <a:rPr lang="en-US" dirty="0" err="1"/>
              <a:t>samskabelsesprocessen</a:t>
            </a:r>
            <a:r>
              <a:rPr lang="en-US" dirty="0"/>
              <a:t> (</a:t>
            </a:r>
            <a:r>
              <a:rPr lang="en-US" dirty="0" err="1"/>
              <a:t>jf</a:t>
            </a:r>
            <a:r>
              <a:rPr lang="en-US" dirty="0"/>
              <a:t>. </a:t>
            </a:r>
            <a:r>
              <a:rPr lang="en-US" dirty="0" err="1"/>
              <a:t>Scharmer</a:t>
            </a:r>
            <a:r>
              <a:rPr lang="en-US" dirty="0"/>
              <a:t> &amp; </a:t>
            </a:r>
            <a:r>
              <a:rPr lang="en-US" dirty="0" err="1"/>
              <a:t>Kaufer</a:t>
            </a:r>
            <a:r>
              <a:rPr lang="en-US" dirty="0"/>
              <a:t> 2014, 120):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err="1" smtClean="0"/>
              <a:t>Saminitiativ</a:t>
            </a:r>
            <a:r>
              <a:rPr lang="en-US" dirty="0"/>
              <a:t>: at </a:t>
            </a:r>
            <a:r>
              <a:rPr lang="en-US" dirty="0" err="1"/>
              <a:t>hjælpe</a:t>
            </a:r>
            <a:r>
              <a:rPr lang="en-US" dirty="0"/>
              <a:t> </a:t>
            </a:r>
            <a:r>
              <a:rPr lang="en-US" dirty="0" err="1"/>
              <a:t>til</a:t>
            </a:r>
            <a:r>
              <a:rPr lang="en-US" dirty="0"/>
              <a:t>, at </a:t>
            </a:r>
            <a:r>
              <a:rPr lang="en-US" dirty="0" err="1"/>
              <a:t>interessenter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fragmenterede</a:t>
            </a:r>
            <a:r>
              <a:rPr lang="en-US" dirty="0"/>
              <a:t> </a:t>
            </a:r>
            <a:r>
              <a:rPr lang="en-US" dirty="0" err="1"/>
              <a:t>systemer</a:t>
            </a:r>
            <a:r>
              <a:rPr lang="en-US" dirty="0"/>
              <a:t> </a:t>
            </a:r>
            <a:r>
              <a:rPr lang="en-US" dirty="0" err="1"/>
              <a:t>tillidsfuldt</a:t>
            </a:r>
            <a:r>
              <a:rPr lang="en-US" dirty="0"/>
              <a:t> finder </a:t>
            </a:r>
            <a:r>
              <a:rPr lang="en-US" dirty="0" err="1"/>
              <a:t>hinanden</a:t>
            </a:r>
            <a:r>
              <a:rPr lang="en-US" dirty="0"/>
              <a:t>, </a:t>
            </a:r>
            <a:r>
              <a:rPr lang="en-US" dirty="0" err="1"/>
              <a:t>forbinder</a:t>
            </a:r>
            <a:r>
              <a:rPr lang="en-US" dirty="0"/>
              <a:t> sig med </a:t>
            </a:r>
            <a:r>
              <a:rPr lang="en-US" dirty="0" err="1"/>
              <a:t>hinanden</a:t>
            </a:r>
            <a:r>
              <a:rPr lang="en-US" dirty="0"/>
              <a:t> </a:t>
            </a:r>
            <a:r>
              <a:rPr lang="en-US" dirty="0" err="1"/>
              <a:t>og</a:t>
            </a:r>
            <a:r>
              <a:rPr lang="en-US" dirty="0"/>
              <a:t> finder </a:t>
            </a:r>
            <a:r>
              <a:rPr lang="en-US" dirty="0" err="1"/>
              <a:t>fælles</a:t>
            </a:r>
            <a:r>
              <a:rPr lang="en-US" dirty="0"/>
              <a:t> </a:t>
            </a:r>
            <a:r>
              <a:rPr lang="en-US" dirty="0" err="1"/>
              <a:t>fodslag</a:t>
            </a:r>
            <a:r>
              <a:rPr lang="en-US" dirty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err="1" smtClean="0"/>
              <a:t>Samsansning</a:t>
            </a:r>
            <a:r>
              <a:rPr lang="en-US" dirty="0"/>
              <a:t>: at </a:t>
            </a:r>
            <a:r>
              <a:rPr lang="en-US" dirty="0" err="1"/>
              <a:t>hjælpe</a:t>
            </a:r>
            <a:r>
              <a:rPr lang="en-US" dirty="0"/>
              <a:t> </a:t>
            </a:r>
            <a:r>
              <a:rPr lang="en-US" dirty="0" err="1"/>
              <a:t>til</a:t>
            </a:r>
            <a:r>
              <a:rPr lang="en-US" dirty="0"/>
              <a:t>, at </a:t>
            </a:r>
            <a:r>
              <a:rPr lang="en-US" dirty="0" err="1"/>
              <a:t>interessenter</a:t>
            </a:r>
            <a:r>
              <a:rPr lang="en-US" dirty="0"/>
              <a:t> </a:t>
            </a:r>
            <a:r>
              <a:rPr lang="en-US" dirty="0" err="1"/>
              <a:t>lærer</a:t>
            </a:r>
            <a:r>
              <a:rPr lang="en-US" dirty="0"/>
              <a:t> </a:t>
            </a:r>
            <a:r>
              <a:rPr lang="en-US" dirty="0" err="1"/>
              <a:t>af</a:t>
            </a:r>
            <a:r>
              <a:rPr lang="en-US" dirty="0"/>
              <a:t> </a:t>
            </a:r>
            <a:r>
              <a:rPr lang="en-US" dirty="0" err="1"/>
              <a:t>og</a:t>
            </a:r>
            <a:r>
              <a:rPr lang="en-US" dirty="0"/>
              <a:t> </a:t>
            </a:r>
            <a:r>
              <a:rPr lang="en-US" dirty="0" err="1"/>
              <a:t>fra</a:t>
            </a:r>
            <a:r>
              <a:rPr lang="en-US" dirty="0"/>
              <a:t> </a:t>
            </a:r>
            <a:r>
              <a:rPr lang="en-US" dirty="0" err="1"/>
              <a:t>hinanden</a:t>
            </a:r>
            <a:r>
              <a:rPr lang="en-US" dirty="0"/>
              <a:t>, </a:t>
            </a:r>
            <a:r>
              <a:rPr lang="en-US" dirty="0" err="1"/>
              <a:t>til</a:t>
            </a:r>
            <a:r>
              <a:rPr lang="en-US" dirty="0"/>
              <a:t> at se </a:t>
            </a:r>
            <a:r>
              <a:rPr lang="en-US" dirty="0" err="1"/>
              <a:t>systemet</a:t>
            </a:r>
            <a:r>
              <a:rPr lang="en-US" dirty="0"/>
              <a:t> </a:t>
            </a:r>
            <a:r>
              <a:rPr lang="en-US" dirty="0" err="1"/>
              <a:t>fra</a:t>
            </a:r>
            <a:r>
              <a:rPr lang="en-US" dirty="0"/>
              <a:t> </a:t>
            </a:r>
            <a:r>
              <a:rPr lang="en-US" dirty="0" err="1"/>
              <a:t>kanterne</a:t>
            </a:r>
            <a:r>
              <a:rPr lang="en-US" dirty="0"/>
              <a:t> </a:t>
            </a:r>
            <a:r>
              <a:rPr lang="en-US" dirty="0" err="1"/>
              <a:t>og</a:t>
            </a:r>
            <a:r>
              <a:rPr lang="en-US" dirty="0"/>
              <a:t> </a:t>
            </a:r>
            <a:r>
              <a:rPr lang="en-US" dirty="0" err="1"/>
              <a:t>til</a:t>
            </a:r>
            <a:r>
              <a:rPr lang="en-US" dirty="0"/>
              <a:t> at </a:t>
            </a:r>
            <a:r>
              <a:rPr lang="en-US" dirty="0" err="1"/>
              <a:t>udvikle</a:t>
            </a:r>
            <a:r>
              <a:rPr lang="en-US" dirty="0"/>
              <a:t> </a:t>
            </a:r>
            <a:r>
              <a:rPr lang="en-US" dirty="0" err="1"/>
              <a:t>kapacitet</a:t>
            </a:r>
            <a:r>
              <a:rPr lang="en-US" dirty="0"/>
              <a:t> </a:t>
            </a:r>
            <a:r>
              <a:rPr lang="en-US" dirty="0" err="1"/>
              <a:t>til</a:t>
            </a:r>
            <a:r>
              <a:rPr lang="en-US" dirty="0"/>
              <a:t> </a:t>
            </a:r>
            <a:r>
              <a:rPr lang="en-US" dirty="0" err="1"/>
              <a:t>kollektiv</a:t>
            </a:r>
            <a:r>
              <a:rPr lang="en-US" dirty="0"/>
              <a:t> </a:t>
            </a:r>
            <a:r>
              <a:rPr lang="en-US" dirty="0" err="1"/>
              <a:t>sansning</a:t>
            </a:r>
            <a:r>
              <a:rPr lang="en-US" dirty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err="1" smtClean="0"/>
              <a:t>Saminspiration</a:t>
            </a:r>
            <a:r>
              <a:rPr lang="en-US" dirty="0"/>
              <a:t>: at </a:t>
            </a:r>
            <a:r>
              <a:rPr lang="en-US" dirty="0" err="1"/>
              <a:t>nå</a:t>
            </a:r>
            <a:r>
              <a:rPr lang="en-US" dirty="0"/>
              <a:t> </a:t>
            </a:r>
            <a:r>
              <a:rPr lang="en-US" dirty="0" err="1"/>
              <a:t>dertil</a:t>
            </a:r>
            <a:r>
              <a:rPr lang="en-US" dirty="0"/>
              <a:t>, at </a:t>
            </a:r>
            <a:r>
              <a:rPr lang="en-US" dirty="0" err="1"/>
              <a:t>interessenter</a:t>
            </a:r>
            <a:r>
              <a:rPr lang="en-US" dirty="0"/>
              <a:t> </a:t>
            </a:r>
            <a:r>
              <a:rPr lang="en-US" dirty="0" err="1"/>
              <a:t>kommer</a:t>
            </a:r>
            <a:r>
              <a:rPr lang="en-US" dirty="0"/>
              <a:t> </a:t>
            </a:r>
            <a:r>
              <a:rPr lang="en-US" dirty="0" err="1"/>
              <a:t>til</a:t>
            </a:r>
            <a:r>
              <a:rPr lang="en-US" dirty="0"/>
              <a:t> </a:t>
            </a:r>
            <a:r>
              <a:rPr lang="en-US" dirty="0" err="1"/>
              <a:t>deres</a:t>
            </a:r>
            <a:r>
              <a:rPr lang="en-US" dirty="0"/>
              <a:t> </a:t>
            </a:r>
            <a:r>
              <a:rPr lang="en-US" dirty="0" err="1"/>
              <a:t>dybere</a:t>
            </a:r>
            <a:r>
              <a:rPr lang="en-US" dirty="0"/>
              <a:t> </a:t>
            </a:r>
            <a:r>
              <a:rPr lang="en-US" dirty="0" err="1"/>
              <a:t>kilder</a:t>
            </a:r>
            <a:r>
              <a:rPr lang="en-US" dirty="0"/>
              <a:t> </a:t>
            </a:r>
            <a:r>
              <a:rPr lang="en-US" dirty="0" err="1"/>
              <a:t>til</a:t>
            </a:r>
            <a:r>
              <a:rPr lang="en-US" dirty="0"/>
              <a:t> </a:t>
            </a:r>
            <a:r>
              <a:rPr lang="en-US" dirty="0" err="1"/>
              <a:t>viden</a:t>
            </a:r>
            <a:r>
              <a:rPr lang="en-US" dirty="0"/>
              <a:t> </a:t>
            </a:r>
            <a:r>
              <a:rPr lang="en-US" dirty="0" err="1"/>
              <a:t>gennem</a:t>
            </a:r>
            <a:r>
              <a:rPr lang="en-US" dirty="0"/>
              <a:t> </a:t>
            </a:r>
            <a:r>
              <a:rPr lang="en-US" dirty="0" err="1"/>
              <a:t>planlagte</a:t>
            </a:r>
            <a:r>
              <a:rPr lang="en-US" dirty="0"/>
              <a:t> </a:t>
            </a:r>
            <a:r>
              <a:rPr lang="en-US" dirty="0" err="1"/>
              <a:t>øjeblikke</a:t>
            </a:r>
            <a:r>
              <a:rPr lang="en-US" dirty="0"/>
              <a:t> </a:t>
            </a:r>
            <a:r>
              <a:rPr lang="en-US" dirty="0" err="1"/>
              <a:t>af</a:t>
            </a:r>
            <a:r>
              <a:rPr lang="en-US" dirty="0"/>
              <a:t> </a:t>
            </a:r>
            <a:r>
              <a:rPr lang="en-US" dirty="0" err="1"/>
              <a:t>stilhed</a:t>
            </a:r>
            <a:r>
              <a:rPr lang="en-US" dirty="0"/>
              <a:t> </a:t>
            </a:r>
            <a:r>
              <a:rPr lang="en-US" dirty="0" err="1"/>
              <a:t>og</a:t>
            </a:r>
            <a:r>
              <a:rPr lang="en-US" dirty="0"/>
              <a:t> </a:t>
            </a:r>
            <a:r>
              <a:rPr lang="en-US" dirty="0" err="1"/>
              <a:t>dybe</a:t>
            </a:r>
            <a:r>
              <a:rPr lang="en-US" dirty="0"/>
              <a:t> </a:t>
            </a:r>
            <a:r>
              <a:rPr lang="en-US" dirty="0" err="1"/>
              <a:t>refleksioner</a:t>
            </a:r>
            <a:r>
              <a:rPr lang="en-US" dirty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err="1" smtClean="0"/>
              <a:t>Samskabelse</a:t>
            </a:r>
            <a:r>
              <a:rPr lang="en-US" dirty="0"/>
              <a:t>: at </a:t>
            </a:r>
            <a:r>
              <a:rPr lang="en-US" dirty="0" err="1"/>
              <a:t>opnå</a:t>
            </a:r>
            <a:r>
              <a:rPr lang="en-US" dirty="0"/>
              <a:t>, at </a:t>
            </a:r>
            <a:r>
              <a:rPr lang="en-US" dirty="0" err="1"/>
              <a:t>interessenter</a:t>
            </a:r>
            <a:r>
              <a:rPr lang="en-US" dirty="0"/>
              <a:t> </a:t>
            </a:r>
            <a:r>
              <a:rPr lang="en-US" dirty="0" err="1"/>
              <a:t>udforsker</a:t>
            </a:r>
            <a:r>
              <a:rPr lang="en-US" dirty="0"/>
              <a:t> </a:t>
            </a:r>
            <a:r>
              <a:rPr lang="en-US" dirty="0" err="1"/>
              <a:t>fremtiden</a:t>
            </a:r>
            <a:r>
              <a:rPr lang="en-US" dirty="0"/>
              <a:t> </a:t>
            </a:r>
            <a:r>
              <a:rPr lang="en-US" dirty="0" err="1"/>
              <a:t>gennem</a:t>
            </a:r>
            <a:r>
              <a:rPr lang="en-US" dirty="0"/>
              <a:t> </a:t>
            </a:r>
            <a:r>
              <a:rPr lang="en-US" dirty="0" err="1"/>
              <a:t>udarbejdelse</a:t>
            </a:r>
            <a:r>
              <a:rPr lang="en-US" dirty="0"/>
              <a:t> </a:t>
            </a:r>
            <a:r>
              <a:rPr lang="en-US" dirty="0" err="1"/>
              <a:t>af</a:t>
            </a:r>
            <a:r>
              <a:rPr lang="en-US" dirty="0"/>
              <a:t> </a:t>
            </a:r>
            <a:r>
              <a:rPr lang="en-US" dirty="0" err="1"/>
              <a:t>prototyper</a:t>
            </a:r>
            <a:r>
              <a:rPr lang="en-US" dirty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err="1" smtClean="0"/>
              <a:t>Samudvikling</a:t>
            </a:r>
            <a:r>
              <a:rPr lang="en-US" dirty="0"/>
              <a:t>: at </a:t>
            </a:r>
            <a:r>
              <a:rPr lang="en-US" dirty="0" err="1"/>
              <a:t>bevæge</a:t>
            </a:r>
            <a:r>
              <a:rPr lang="en-US" dirty="0"/>
              <a:t> </a:t>
            </a:r>
            <a:r>
              <a:rPr lang="en-US" dirty="0" err="1"/>
              <a:t>interessenter</a:t>
            </a:r>
            <a:r>
              <a:rPr lang="en-US" dirty="0"/>
              <a:t> </a:t>
            </a:r>
            <a:r>
              <a:rPr lang="en-US" dirty="0" err="1"/>
              <a:t>til</a:t>
            </a:r>
            <a:r>
              <a:rPr lang="en-US" dirty="0"/>
              <a:t> at </a:t>
            </a:r>
            <a:r>
              <a:rPr lang="en-US" dirty="0" err="1"/>
              <a:t>skalere</a:t>
            </a:r>
            <a:r>
              <a:rPr lang="en-US" dirty="0"/>
              <a:t> </a:t>
            </a:r>
            <a:r>
              <a:rPr lang="en-US" dirty="0" err="1"/>
              <a:t>og</a:t>
            </a:r>
            <a:r>
              <a:rPr lang="en-US" dirty="0"/>
              <a:t> </a:t>
            </a:r>
            <a:r>
              <a:rPr lang="en-US" dirty="0" err="1"/>
              <a:t>fastholde</a:t>
            </a:r>
            <a:r>
              <a:rPr lang="en-US" dirty="0"/>
              <a:t> </a:t>
            </a:r>
            <a:r>
              <a:rPr lang="en-US" dirty="0" err="1"/>
              <a:t>det</a:t>
            </a:r>
            <a:r>
              <a:rPr lang="en-US" dirty="0"/>
              <a:t> </a:t>
            </a:r>
            <a:r>
              <a:rPr lang="en-US" dirty="0" err="1"/>
              <a:t>nye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da-DK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604575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4332D-D0F4-426E-B5B3-740E7473E367}" type="datetime2">
              <a:rPr lang="da-DK" smtClean="0"/>
              <a:t>27. oktober 2016</a:t>
            </a:fld>
            <a:endParaRPr lang="da-D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A07366-CB75-4AA8-9E5B-928B849F427C}" type="slidenum">
              <a:rPr lang="da-DK" smtClean="0"/>
              <a:pPr/>
              <a:t>21</a:t>
            </a:fld>
            <a:endParaRPr lang="da-DK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980066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Placeholder 11"/>
          <p:cNvPicPr>
            <a:picLocks noGrp="1" noChangeAspect="1"/>
          </p:cNvPicPr>
          <p:nvPr>
            <p:ph type="pic" sz="quarter" idx="16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" r="41"/>
          <a:stretch>
            <a:fillRect/>
          </a:stretch>
        </p:blipFill>
        <p:spPr/>
      </p:pic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51C93-64B6-4B76-ACF1-2B9F1332BF0C}" type="datetime2">
              <a:rPr lang="da-DK" smtClean="0"/>
              <a:t>27. oktober 2016</a:t>
            </a:fld>
            <a:endParaRPr lang="da-DK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07366-CB75-4AA8-9E5B-928B849F427C}" type="slidenum">
              <a:rPr lang="da-DK" smtClean="0"/>
              <a:t>22</a:t>
            </a:fld>
            <a:endParaRPr lang="da-DK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066355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289EA-03A6-4123-AC26-94C5D23B80FB}" type="datetime2">
              <a:rPr lang="da-DK" smtClean="0"/>
              <a:t>27. oktober 2016</a:t>
            </a:fld>
            <a:endParaRPr lang="da-DK" dirty="0"/>
          </a:p>
        </p:txBody>
      </p:sp>
      <p:sp>
        <p:nvSpPr>
          <p:cNvPr id="2" name="Pladsholder til diasnumm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A07366-CB75-4AA8-9E5B-928B849F427C}" type="slidenum">
              <a:rPr lang="da-DK" smtClean="0"/>
              <a:pPr/>
              <a:t>23</a:t>
            </a:fld>
            <a:endParaRPr lang="da-DK" dirty="0"/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619379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el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smtClean="0"/>
              <a:t>Tabel design</a:t>
            </a:r>
            <a:endParaRPr lang="da-DK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da-DK" dirty="0"/>
          </a:p>
        </p:txBody>
      </p:sp>
      <p:graphicFrame>
        <p:nvGraphicFramePr>
          <p:cNvPr id="14" name="Pladsholder til indhold 1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3734039"/>
              </p:ext>
            </p:extLst>
          </p:nvPr>
        </p:nvGraphicFramePr>
        <p:xfrm>
          <a:off x="2100264" y="1916113"/>
          <a:ext cx="7991473" cy="352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35497"/>
                <a:gridCol w="216024"/>
                <a:gridCol w="1836204"/>
                <a:gridCol w="216024"/>
                <a:gridCol w="1836204"/>
                <a:gridCol w="216024"/>
                <a:gridCol w="1835496"/>
              </a:tblGrid>
              <a:tr h="504000">
                <a:tc>
                  <a:txBody>
                    <a:bodyPr/>
                    <a:lstStyle/>
                    <a:p>
                      <a:pPr algn="l"/>
                      <a:r>
                        <a:rPr lang="da-DK" sz="1400" b="1" spc="-50" baseline="0" noProof="0" dirty="0" smtClean="0"/>
                        <a:t>Overskrift</a:t>
                      </a:r>
                      <a:endParaRPr lang="da-DK" sz="1400" b="1" spc="-50" baseline="0" noProof="0" dirty="0"/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endParaRPr lang="da-DK" sz="1400" b="1" spc="-50" baseline="0" noProof="0" dirty="0"/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da-DK" sz="1400" b="1" spc="-50" baseline="0" noProof="0" dirty="0" smtClean="0"/>
                        <a:t>Overskrift</a:t>
                      </a:r>
                      <a:endParaRPr lang="da-DK" sz="1400" b="1" spc="-50" baseline="0" noProof="0" dirty="0"/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endParaRPr lang="da-DK" sz="1400" b="1" spc="-50" baseline="0" noProof="0" dirty="0"/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da-DK" sz="1400" b="1" spc="-50" baseline="0" noProof="0" dirty="0" smtClean="0"/>
                        <a:t>Overskrift</a:t>
                      </a:r>
                      <a:endParaRPr lang="da-DK" sz="1400" b="1" spc="-50" baseline="0" noProof="0" dirty="0"/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endParaRPr lang="da-DK" sz="1400" b="1" spc="-50" baseline="0" noProof="0" dirty="0"/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da-DK" sz="1400" b="1" spc="-50" baseline="0" noProof="0" dirty="0" smtClean="0"/>
                        <a:t>Overskrift</a:t>
                      </a:r>
                      <a:endParaRPr lang="da-DK" sz="1400" b="1" spc="-50" baseline="0" noProof="0" dirty="0"/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</a:tr>
              <a:tr h="504000">
                <a:tc>
                  <a:txBody>
                    <a:bodyPr/>
                    <a:lstStyle/>
                    <a:p>
                      <a:pPr algn="l"/>
                      <a:r>
                        <a:rPr lang="da-DK" sz="1400" cap="all" spc="-50" baseline="0" noProof="0" dirty="0" smtClean="0">
                          <a:latin typeface="VIA Type Office Light" panose="02000503000000020004" pitchFamily="2" charset="0"/>
                        </a:rPr>
                        <a:t>TEKST</a:t>
                      </a:r>
                      <a:endParaRPr lang="da-DK" sz="1400" cap="all" spc="-50" baseline="0" noProof="0" dirty="0">
                        <a:latin typeface="VIA Type Office Light" panose="02000503000000020004" pitchFamily="2" charset="0"/>
                      </a:endParaRPr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endParaRPr lang="da-DK" sz="1400" cap="all" spc="-50" baseline="0" noProof="0" dirty="0">
                        <a:latin typeface="VIA Type Office Light" panose="02000503000000020004" pitchFamily="2" charset="0"/>
                      </a:endParaRPr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da-DK" sz="1400" cap="all" spc="-50" baseline="0" noProof="0" dirty="0">
                        <a:latin typeface="VIA Type Office Light" panose="02000503000000020004" pitchFamily="2" charset="0"/>
                      </a:endParaRPr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endParaRPr lang="da-DK" sz="1400" cap="all" spc="-50" baseline="0" noProof="0" dirty="0">
                        <a:latin typeface="VIA Type Office Light" panose="02000503000000020004" pitchFamily="2" charset="0"/>
                      </a:endParaRPr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da-DK" sz="1400" cap="all" spc="-50" baseline="0" noProof="0" dirty="0">
                        <a:latin typeface="VIA Type Office Light" panose="02000503000000020004" pitchFamily="2" charset="0"/>
                      </a:endParaRPr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endParaRPr lang="da-DK" sz="1400" cap="all" spc="-50" baseline="0" noProof="0" dirty="0">
                        <a:latin typeface="VIA Type Office Light" panose="02000503000000020004" pitchFamily="2" charset="0"/>
                      </a:endParaRPr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da-DK" sz="1400" cap="all" spc="-50" baseline="0" noProof="0" dirty="0">
                        <a:latin typeface="VIA Type Office Light" panose="02000503000000020004" pitchFamily="2" charset="0"/>
                      </a:endParaRPr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</a:tr>
              <a:tr h="504000">
                <a:tc>
                  <a:txBody>
                    <a:bodyPr/>
                    <a:lstStyle/>
                    <a:p>
                      <a:pPr algn="l"/>
                      <a:r>
                        <a:rPr lang="da-DK" sz="1400" cap="all" spc="-50" baseline="0" noProof="0" dirty="0" smtClean="0">
                          <a:latin typeface="VIA Type Office Light" panose="02000503000000020004" pitchFamily="2" charset="0"/>
                        </a:rPr>
                        <a:t>TEKST</a:t>
                      </a:r>
                      <a:endParaRPr lang="da-DK" sz="1400" cap="all" spc="-50" baseline="0" noProof="0" dirty="0">
                        <a:latin typeface="VIA Type Office Light" panose="02000503000000020004" pitchFamily="2" charset="0"/>
                      </a:endParaRPr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endParaRPr lang="da-DK" sz="1400" cap="all" spc="-50" baseline="0" noProof="0" dirty="0">
                        <a:latin typeface="VIA Type Office Light" panose="02000503000000020004" pitchFamily="2" charset="0"/>
                      </a:endParaRPr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da-DK" sz="1400" cap="all" spc="-50" baseline="0" noProof="0" dirty="0">
                        <a:latin typeface="VIA Type Office Light" panose="02000503000000020004" pitchFamily="2" charset="0"/>
                      </a:endParaRPr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endParaRPr lang="da-DK" sz="1400" cap="all" spc="-50" baseline="0" noProof="0" dirty="0">
                        <a:latin typeface="VIA Type Office Light" panose="02000503000000020004" pitchFamily="2" charset="0"/>
                      </a:endParaRPr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da-DK" sz="1400" cap="all" spc="-50" baseline="0" noProof="0" dirty="0">
                        <a:latin typeface="VIA Type Office Light" panose="02000503000000020004" pitchFamily="2" charset="0"/>
                      </a:endParaRPr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endParaRPr lang="da-DK" sz="1400" cap="all" spc="-50" baseline="0" noProof="0" dirty="0">
                        <a:latin typeface="VIA Type Office Light" panose="02000503000000020004" pitchFamily="2" charset="0"/>
                      </a:endParaRPr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da-DK" sz="1400" cap="all" spc="-50" baseline="0" noProof="0" dirty="0">
                        <a:latin typeface="VIA Type Office Light" panose="02000503000000020004" pitchFamily="2" charset="0"/>
                      </a:endParaRPr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</a:tr>
              <a:tr h="504000">
                <a:tc>
                  <a:txBody>
                    <a:bodyPr/>
                    <a:lstStyle/>
                    <a:p>
                      <a:pPr algn="l"/>
                      <a:r>
                        <a:rPr lang="da-DK" sz="1400" cap="all" spc="-50" baseline="0" noProof="0" dirty="0" smtClean="0">
                          <a:latin typeface="VIA Type Office Light" panose="02000503000000020004" pitchFamily="2" charset="0"/>
                        </a:rPr>
                        <a:t>TEKST</a:t>
                      </a:r>
                      <a:endParaRPr lang="da-DK" sz="1400" cap="all" spc="-50" baseline="0" noProof="0" dirty="0">
                        <a:latin typeface="VIA Type Office Light" panose="02000503000000020004" pitchFamily="2" charset="0"/>
                      </a:endParaRPr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endParaRPr lang="da-DK" sz="1400" cap="all" spc="-50" baseline="0" noProof="0" dirty="0">
                        <a:latin typeface="VIA Type Office Light" panose="02000503000000020004" pitchFamily="2" charset="0"/>
                      </a:endParaRPr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da-DK" sz="1400" cap="all" spc="-50" baseline="0" noProof="0" dirty="0">
                        <a:latin typeface="VIA Type Office Light" panose="02000503000000020004" pitchFamily="2" charset="0"/>
                      </a:endParaRPr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endParaRPr lang="da-DK" sz="1400" cap="all" spc="-50" baseline="0" noProof="0" dirty="0">
                        <a:latin typeface="VIA Type Office Light" panose="02000503000000020004" pitchFamily="2" charset="0"/>
                      </a:endParaRPr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da-DK" sz="1400" cap="all" spc="-50" baseline="0" noProof="0" dirty="0">
                        <a:latin typeface="VIA Type Office Light" panose="02000503000000020004" pitchFamily="2" charset="0"/>
                      </a:endParaRPr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endParaRPr lang="da-DK" sz="1400" cap="all" spc="-50" baseline="0" noProof="0" dirty="0">
                        <a:latin typeface="VIA Type Office Light" panose="02000503000000020004" pitchFamily="2" charset="0"/>
                      </a:endParaRPr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da-DK" sz="1400" cap="all" spc="-50" baseline="0" noProof="0" dirty="0">
                        <a:latin typeface="VIA Type Office Light" panose="02000503000000020004" pitchFamily="2" charset="0"/>
                      </a:endParaRPr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</a:tr>
              <a:tr h="504000">
                <a:tc>
                  <a:txBody>
                    <a:bodyPr/>
                    <a:lstStyle/>
                    <a:p>
                      <a:pPr algn="l"/>
                      <a:r>
                        <a:rPr lang="da-DK" sz="1400" cap="all" spc="-50" baseline="0" noProof="0" dirty="0" smtClean="0">
                          <a:latin typeface="VIA Type Office Light" panose="02000503000000020004" pitchFamily="2" charset="0"/>
                        </a:rPr>
                        <a:t>TEKST</a:t>
                      </a:r>
                      <a:endParaRPr lang="da-DK" sz="1400" cap="all" spc="-50" baseline="0" noProof="0" dirty="0">
                        <a:latin typeface="VIA Type Office Light" panose="02000503000000020004" pitchFamily="2" charset="0"/>
                      </a:endParaRPr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endParaRPr lang="da-DK" sz="1400" cap="all" spc="-50" baseline="0" noProof="0" dirty="0">
                        <a:latin typeface="VIA Type Office Light" panose="02000503000000020004" pitchFamily="2" charset="0"/>
                      </a:endParaRPr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da-DK" sz="1400" cap="all" spc="-50" baseline="0" noProof="0" dirty="0">
                        <a:latin typeface="VIA Type Office Light" panose="02000503000000020004" pitchFamily="2" charset="0"/>
                      </a:endParaRPr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endParaRPr lang="da-DK" sz="1400" cap="all" spc="-50" baseline="0" noProof="0" dirty="0">
                        <a:latin typeface="VIA Type Office Light" panose="02000503000000020004" pitchFamily="2" charset="0"/>
                      </a:endParaRPr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da-DK" sz="1400" cap="all" spc="-50" baseline="0" noProof="0" dirty="0">
                        <a:latin typeface="VIA Type Office Light" panose="02000503000000020004" pitchFamily="2" charset="0"/>
                      </a:endParaRPr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endParaRPr lang="da-DK" sz="1400" cap="all" spc="-50" baseline="0" noProof="0" dirty="0">
                        <a:latin typeface="VIA Type Office Light" panose="02000503000000020004" pitchFamily="2" charset="0"/>
                      </a:endParaRPr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da-DK" sz="1400" cap="all" spc="-50" baseline="0" noProof="0" dirty="0">
                        <a:latin typeface="VIA Type Office Light" panose="02000503000000020004" pitchFamily="2" charset="0"/>
                      </a:endParaRPr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</a:tr>
              <a:tr h="504000">
                <a:tc>
                  <a:txBody>
                    <a:bodyPr/>
                    <a:lstStyle/>
                    <a:p>
                      <a:pPr algn="l"/>
                      <a:r>
                        <a:rPr lang="da-DK" sz="1400" cap="all" spc="-50" baseline="0" noProof="0" dirty="0" smtClean="0">
                          <a:latin typeface="VIA Type Office Light" panose="02000503000000020004" pitchFamily="2" charset="0"/>
                        </a:rPr>
                        <a:t>TEKST</a:t>
                      </a:r>
                      <a:endParaRPr lang="da-DK" sz="1400" cap="all" spc="-50" baseline="0" noProof="0" dirty="0">
                        <a:latin typeface="VIA Type Office Light" panose="02000503000000020004" pitchFamily="2" charset="0"/>
                      </a:endParaRPr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endParaRPr lang="da-DK" sz="1400" cap="all" spc="-50" baseline="0" noProof="0" dirty="0">
                        <a:latin typeface="VIA Type Office Light" panose="02000503000000020004" pitchFamily="2" charset="0"/>
                      </a:endParaRPr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da-DK" sz="1400" cap="all" spc="-50" baseline="0" noProof="0" dirty="0">
                        <a:latin typeface="VIA Type Office Light" panose="02000503000000020004" pitchFamily="2" charset="0"/>
                      </a:endParaRPr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endParaRPr lang="da-DK" sz="1400" cap="all" spc="-50" baseline="0" noProof="0" dirty="0">
                        <a:latin typeface="VIA Type Office Light" panose="02000503000000020004" pitchFamily="2" charset="0"/>
                      </a:endParaRPr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da-DK" sz="1400" cap="all" spc="-50" baseline="0" noProof="0" dirty="0">
                        <a:latin typeface="VIA Type Office Light" panose="02000503000000020004" pitchFamily="2" charset="0"/>
                      </a:endParaRPr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endParaRPr lang="da-DK" sz="1400" cap="all" spc="-50" baseline="0" noProof="0" dirty="0">
                        <a:latin typeface="VIA Type Office Light" panose="02000503000000020004" pitchFamily="2" charset="0"/>
                      </a:endParaRPr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da-DK" sz="1400" cap="all" spc="-50" baseline="0" noProof="0" dirty="0">
                        <a:latin typeface="VIA Type Office Light" panose="02000503000000020004" pitchFamily="2" charset="0"/>
                      </a:endParaRPr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</a:tr>
              <a:tr h="504000">
                <a:tc>
                  <a:txBody>
                    <a:bodyPr/>
                    <a:lstStyle/>
                    <a:p>
                      <a:pPr algn="l"/>
                      <a:r>
                        <a:rPr lang="da-DK" sz="1400" b="1" cap="all" spc="-50" baseline="0" noProof="0" dirty="0" smtClean="0">
                          <a:latin typeface="+mn-lt"/>
                        </a:rPr>
                        <a:t>TEKST</a:t>
                      </a:r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da-DK" sz="1400" b="1" cap="all" spc="-50" baseline="0" noProof="0" dirty="0">
                        <a:latin typeface="+mn-lt"/>
                      </a:endParaRPr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da-DK" sz="1400" b="1" cap="all" spc="-50" baseline="0" noProof="0" dirty="0" smtClean="0">
                          <a:latin typeface="+mn-lt"/>
                        </a:rPr>
                        <a:t>TEKST</a:t>
                      </a:r>
                    </a:p>
                    <a:p>
                      <a:endParaRPr lang="da-DK" sz="1400" b="1" cap="all" spc="-50" baseline="0" noProof="0" dirty="0">
                        <a:latin typeface="+mn-lt"/>
                      </a:endParaRPr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da-DK" sz="1400" b="1" cap="all" spc="-50" baseline="0" noProof="0" dirty="0">
                        <a:latin typeface="+mn-lt"/>
                      </a:endParaRPr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da-DK" sz="1400" b="1" cap="all" spc="-50" baseline="0" noProof="0" dirty="0" smtClean="0">
                          <a:latin typeface="+mn-lt"/>
                        </a:rPr>
                        <a:t>TEKST</a:t>
                      </a:r>
                    </a:p>
                    <a:p>
                      <a:endParaRPr lang="da-DK" sz="1400" b="1" cap="all" spc="-50" baseline="0" noProof="0" dirty="0">
                        <a:latin typeface="+mn-lt"/>
                      </a:endParaRPr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da-DK" sz="1400" b="1" cap="all" spc="-50" baseline="0" noProof="0" dirty="0">
                        <a:latin typeface="+mn-lt"/>
                      </a:endParaRPr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da-DK" sz="1400" b="1" cap="all" spc="-50" baseline="0" noProof="0" dirty="0" smtClean="0">
                          <a:latin typeface="+mn-lt"/>
                        </a:rPr>
                        <a:t>TEKST</a:t>
                      </a:r>
                    </a:p>
                    <a:p>
                      <a:endParaRPr lang="da-DK" sz="1400" b="1" cap="all" spc="-50" baseline="0" noProof="0" dirty="0">
                        <a:latin typeface="+mn-lt"/>
                      </a:endParaRPr>
                    </a:p>
                  </a:txBody>
                  <a:tcPr marL="0" marR="0" marT="72000" marB="0">
                    <a:lnL w="12700" cmpd="sng">
                      <a:noFill/>
                    </a:lnL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D37C9-6626-42A3-ACC7-30287FDEFE52}" type="datetime2">
              <a:rPr lang="da-DK" smtClean="0"/>
              <a:t>27. oktober 2016</a:t>
            </a:fld>
            <a:endParaRPr lang="da-DK" dirty="0"/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2" name="Pladsholder til diasnumm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07366-CB75-4AA8-9E5B-928B849F427C}" type="slidenum">
              <a:rPr lang="da-DK" smtClean="0"/>
              <a:pPr/>
              <a:t>24</a:t>
            </a:fld>
            <a:endParaRPr lang="da-DK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908848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A University College PowerPoint template">
  <a:themeElements>
    <a:clrScheme name="VIA University College">
      <a:dk1>
        <a:srgbClr val="414141"/>
      </a:dk1>
      <a:lt1>
        <a:sysClr val="window" lastClr="FFFFFF"/>
      </a:lt1>
      <a:dk2>
        <a:srgbClr val="8CC35A"/>
      </a:dk2>
      <a:lt2>
        <a:srgbClr val="AFAFAF"/>
      </a:lt2>
      <a:accent1>
        <a:srgbClr val="FFBE50"/>
      </a:accent1>
      <a:accent2>
        <a:srgbClr val="FF9164"/>
      </a:accent2>
      <a:accent3>
        <a:srgbClr val="FF7369"/>
      </a:accent3>
      <a:accent4>
        <a:srgbClr val="A0A0DC"/>
      </a:accent4>
      <a:accent5>
        <a:srgbClr val="78B4DC"/>
      </a:accent5>
      <a:accent6>
        <a:srgbClr val="32C8AA"/>
      </a:accent6>
      <a:hlink>
        <a:srgbClr val="0000FF"/>
      </a:hlink>
      <a:folHlink>
        <a:srgbClr val="800080"/>
      </a:folHlink>
    </a:clrScheme>
    <a:fontScheme name="VIA University College">
      <a:majorFont>
        <a:latin typeface="VIA Type Office"/>
        <a:ea typeface=""/>
        <a:cs typeface=""/>
      </a:majorFont>
      <a:minorFont>
        <a:latin typeface="VIA Type Offic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lIns="0" tIns="0" rIns="0" bIns="0" rtlCol="0">
        <a:spAutoFit/>
      </a:bodyPr>
      <a:lstStyle>
        <a:defPPr marL="0" indent="0" algn="l" defTabSz="914400" rtl="0" eaLnBrk="1" latinLnBrk="0" hangingPunct="1">
          <a:spcBef>
            <a:spcPts val="600"/>
          </a:spcBef>
          <a:buFont typeface="VIA Type Office" panose="02000503000000020004" pitchFamily="2" charset="0"/>
          <a:buNone/>
          <a:defRPr sz="1600" kern="1200" spc="-100" baseline="0" dirty="0" err="1" smtClean="0">
            <a:solidFill>
              <a:schemeClr val="tx1"/>
            </a:solidFill>
            <a:ea typeface="+mn-ea"/>
            <a:cs typeface="+mn-cs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Blank" id="{C0E98DB2-5DD1-4536-AF91-E84A1B2C009F}" vid="{CF3621B7-0FA3-48F8-AB7C-5D486865A1C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0</TotalTime>
  <Words>1389</Words>
  <Application>Microsoft Office PowerPoint</Application>
  <PresentationFormat>Widescreen</PresentationFormat>
  <Paragraphs>167</Paragraphs>
  <Slides>24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2" baseType="lpstr">
      <vt:lpstr>VIA Type Office</vt:lpstr>
      <vt:lpstr>Arial</vt:lpstr>
      <vt:lpstr>Wingdings</vt:lpstr>
      <vt:lpstr>Calibri</vt:lpstr>
      <vt:lpstr>Rockwell</vt:lpstr>
      <vt:lpstr>VIA Type Office Light</vt:lpstr>
      <vt:lpstr>Times New Roman</vt:lpstr>
      <vt:lpstr>VIA University College PowerPoint template</vt:lpstr>
      <vt:lpstr>At halte på flere ben eller fortrop?</vt:lpstr>
      <vt:lpstr>Om dette oplæg</vt:lpstr>
      <vt:lpstr>Hvor kommer vi fra og hvor kan vi gå hen? </vt:lpstr>
      <vt:lpstr>1: Durkheim (1858-1917) : Hvad skal der til for at der er sammenhængskraft i et moderne samfund?</vt:lpstr>
      <vt:lpstr>2: Et omslag (1960-1980):</vt:lpstr>
      <vt:lpstr>Hvordan skal professionerne styres</vt:lpstr>
      <vt:lpstr>DE NYE PROFESSIONELLE</vt:lpstr>
      <vt:lpstr>3. Socialt arbejde med sindslidende;  her sker (også) noget andet</vt:lpstr>
      <vt:lpstr>At halte på flere ben?</vt:lpstr>
      <vt:lpstr>4. Et omslag? NPM er ikke bare lykken! </vt:lpstr>
      <vt:lpstr>PowerPoint Presentation</vt:lpstr>
      <vt:lpstr>Vores historiske baggage  -den fortælling vi kan fortsætte </vt:lpstr>
      <vt:lpstr>En ny fortrop: frem mod bæredygtighed</vt:lpstr>
      <vt:lpstr>Samskabelse</vt:lpstr>
      <vt:lpstr>PowerPoint Presentation</vt:lpstr>
      <vt:lpstr>Uddannelse  -3 samtidige indgange</vt:lpstr>
      <vt:lpstr>PowerPoint Presentation</vt:lpstr>
      <vt:lpstr>PowerPoint Presentation</vt:lpstr>
      <vt:lpstr>Åbenhed  -som om du intet har at tabe!</vt:lpstr>
      <vt:lpstr>PowerPoint Presentation</vt:lpstr>
      <vt:lpstr>PowerPoint Presentation</vt:lpstr>
      <vt:lpstr>PowerPoint Presentation</vt:lpstr>
      <vt:lpstr>PowerPoint Presentation</vt:lpstr>
      <vt:lpstr>Tabel design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2016-10-26T11:41:04Z</dcterms:created>
  <dcterms:modified xsi:type="dcterms:W3CDTF">2016-10-27T07:30:55Z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 by">
    <vt:lpwstr>www.skabelondesign.dk</vt:lpwstr>
  </property>
</Properties>
</file>